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3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28"/>
  </p:notesMasterIdLst>
  <p:sldIdLst>
    <p:sldId id="295" r:id="rId2"/>
    <p:sldId id="314" r:id="rId3"/>
    <p:sldId id="315" r:id="rId4"/>
    <p:sldId id="316" r:id="rId5"/>
    <p:sldId id="293" r:id="rId6"/>
    <p:sldId id="297" r:id="rId7"/>
    <p:sldId id="319" r:id="rId8"/>
    <p:sldId id="318" r:id="rId9"/>
    <p:sldId id="320" r:id="rId10"/>
    <p:sldId id="256" r:id="rId11"/>
    <p:sldId id="259" r:id="rId12"/>
    <p:sldId id="325" r:id="rId13"/>
    <p:sldId id="261" r:id="rId14"/>
    <p:sldId id="304" r:id="rId15"/>
    <p:sldId id="271" r:id="rId16"/>
    <p:sldId id="321" r:id="rId17"/>
    <p:sldId id="323" r:id="rId18"/>
    <p:sldId id="322" r:id="rId19"/>
    <p:sldId id="272" r:id="rId20"/>
    <p:sldId id="326" r:id="rId21"/>
    <p:sldId id="274" r:id="rId22"/>
    <p:sldId id="275" r:id="rId23"/>
    <p:sldId id="327" r:id="rId24"/>
    <p:sldId id="284" r:id="rId25"/>
    <p:sldId id="286" r:id="rId26"/>
    <p:sldId id="328" r:id="rId27"/>
  </p:sldIdLst>
  <p:sldSz cx="17610138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97" userDrawn="1">
          <p15:clr>
            <a:srgbClr val="A4A3A4"/>
          </p15:clr>
        </p15:guide>
        <p15:guide id="2" pos="554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C1DF"/>
    <a:srgbClr val="02BEC3"/>
    <a:srgbClr val="CEB9DF"/>
    <a:srgbClr val="C1D8F0"/>
    <a:srgbClr val="EBEBEB"/>
    <a:srgbClr val="ABC5E3"/>
    <a:srgbClr val="E1DF9C"/>
    <a:srgbClr val="C7C7C7"/>
    <a:srgbClr val="949494"/>
    <a:srgbClr val="CBAE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D826F4-A71C-1F4A-BD07-D20313F47C6C}" v="1" dt="2022-09-15T09:24:32.5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27" autoAdjust="0"/>
    <p:restoredTop sz="96561" autoAdjust="0"/>
  </p:normalViewPr>
  <p:slideViewPr>
    <p:cSldViewPr snapToGrid="0">
      <p:cViewPr>
        <p:scale>
          <a:sx n="60" d="100"/>
          <a:sy n="60" d="100"/>
        </p:scale>
        <p:origin x="288" y="1168"/>
      </p:cViewPr>
      <p:guideLst>
        <p:guide orient="horz" pos="3097"/>
        <p:guide pos="554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#NGUYEN LE UYEN NHI#" userId="93e8adda-0957-4dfe-b353-d3b98fd301ea" providerId="ADAL" clId="{86D826F4-A71C-1F4A-BD07-D20313F47C6C}"/>
    <pc:docChg chg="custSel modSld">
      <pc:chgData name="#NGUYEN LE UYEN NHI#" userId="93e8adda-0957-4dfe-b353-d3b98fd301ea" providerId="ADAL" clId="{86D826F4-A71C-1F4A-BD07-D20313F47C6C}" dt="2022-09-27T06:55:15.745" v="1" actId="478"/>
      <pc:docMkLst>
        <pc:docMk/>
      </pc:docMkLst>
      <pc:sldChg chg="delSp modSp mod">
        <pc:chgData name="#NGUYEN LE UYEN NHI#" userId="93e8adda-0957-4dfe-b353-d3b98fd301ea" providerId="ADAL" clId="{86D826F4-A71C-1F4A-BD07-D20313F47C6C}" dt="2022-09-27T06:55:15.745" v="1" actId="478"/>
        <pc:sldMkLst>
          <pc:docMk/>
          <pc:sldMk cId="2621122620" sldId="297"/>
        </pc:sldMkLst>
        <pc:spChg chg="del mod">
          <ac:chgData name="#NGUYEN LE UYEN NHI#" userId="93e8adda-0957-4dfe-b353-d3b98fd301ea" providerId="ADAL" clId="{86D826F4-A71C-1F4A-BD07-D20313F47C6C}" dt="2022-09-27T06:55:15.745" v="1" actId="478"/>
          <ac:spMkLst>
            <pc:docMk/>
            <pc:sldMk cId="2621122620" sldId="297"/>
            <ac:spMk id="2" creationId="{A28EBC13-73D2-286C-F16E-D7EFCACB5B8C}"/>
          </ac:spMkLst>
        </pc:spChg>
      </pc:sldChg>
    </pc:docChg>
  </pc:docChgLst>
  <pc:docChgLst>
    <pc:chgData name="#NGUYEN LE UYEN NHI#" userId="93e8adda-0957-4dfe-b353-d3b98fd301ea" providerId="ADAL" clId="{520622E9-CE3C-E044-8737-F9691F3E515D}"/>
    <pc:docChg chg="undo redo custSel addSld delSld modSld sldOrd">
      <pc:chgData name="#NGUYEN LE UYEN NHI#" userId="93e8adda-0957-4dfe-b353-d3b98fd301ea" providerId="ADAL" clId="{520622E9-CE3C-E044-8737-F9691F3E515D}" dt="2022-08-16T02:21:00.343" v="885" actId="1076"/>
      <pc:docMkLst>
        <pc:docMk/>
      </pc:docMkLst>
      <pc:sldChg chg="modNotesTx">
        <pc:chgData name="#NGUYEN LE UYEN NHI#" userId="93e8adda-0957-4dfe-b353-d3b98fd301ea" providerId="ADAL" clId="{520622E9-CE3C-E044-8737-F9691F3E515D}" dt="2022-07-26T07:52:19.937" v="797" actId="20577"/>
        <pc:sldMkLst>
          <pc:docMk/>
          <pc:sldMk cId="3767210042" sldId="261"/>
        </pc:sldMkLst>
      </pc:sldChg>
      <pc:sldChg chg="addSp modSp mod setBg">
        <pc:chgData name="#NGUYEN LE UYEN NHI#" userId="93e8adda-0957-4dfe-b353-d3b98fd301ea" providerId="ADAL" clId="{520622E9-CE3C-E044-8737-F9691F3E515D}" dt="2022-07-26T06:59:26.816" v="728" actId="1076"/>
        <pc:sldMkLst>
          <pc:docMk/>
          <pc:sldMk cId="2734367861" sldId="284"/>
        </pc:sldMkLst>
        <pc:picChg chg="add mod">
          <ac:chgData name="#NGUYEN LE UYEN NHI#" userId="93e8adda-0957-4dfe-b353-d3b98fd301ea" providerId="ADAL" clId="{520622E9-CE3C-E044-8737-F9691F3E515D}" dt="2022-07-26T06:59:26.816" v="728" actId="1076"/>
          <ac:picMkLst>
            <pc:docMk/>
            <pc:sldMk cId="2734367861" sldId="284"/>
            <ac:picMk id="2" creationId="{B4A13DDA-F454-8A29-BD97-D4A36D709346}"/>
          </ac:picMkLst>
        </pc:picChg>
        <pc:picChg chg="mod">
          <ac:chgData name="#NGUYEN LE UYEN NHI#" userId="93e8adda-0957-4dfe-b353-d3b98fd301ea" providerId="ADAL" clId="{520622E9-CE3C-E044-8737-F9691F3E515D}" dt="2022-07-26T06:59:26.816" v="728" actId="1076"/>
          <ac:picMkLst>
            <pc:docMk/>
            <pc:sldMk cId="2734367861" sldId="284"/>
            <ac:picMk id="4" creationId="{C8C138FF-3B78-FA2C-AE35-34D348DF8A37}"/>
          </ac:picMkLst>
        </pc:picChg>
      </pc:sldChg>
      <pc:sldChg chg="delSp del mod">
        <pc:chgData name="#NGUYEN LE UYEN NHI#" userId="93e8adda-0957-4dfe-b353-d3b98fd301ea" providerId="ADAL" clId="{520622E9-CE3C-E044-8737-F9691F3E515D}" dt="2022-07-26T06:53:24.155" v="726" actId="2696"/>
        <pc:sldMkLst>
          <pc:docMk/>
          <pc:sldMk cId="3461997342" sldId="285"/>
        </pc:sldMkLst>
        <pc:picChg chg="del">
          <ac:chgData name="#NGUYEN LE UYEN NHI#" userId="93e8adda-0957-4dfe-b353-d3b98fd301ea" providerId="ADAL" clId="{520622E9-CE3C-E044-8737-F9691F3E515D}" dt="2022-07-26T06:53:13.827" v="721" actId="21"/>
          <ac:picMkLst>
            <pc:docMk/>
            <pc:sldMk cId="3461997342" sldId="285"/>
            <ac:picMk id="4" creationId="{C9394C75-6FBC-B020-BFEF-B5071FC89C22}"/>
          </ac:picMkLst>
        </pc:picChg>
      </pc:sldChg>
      <pc:sldChg chg="addSp modSp mod">
        <pc:chgData name="#NGUYEN LE UYEN NHI#" userId="93e8adda-0957-4dfe-b353-d3b98fd301ea" providerId="ADAL" clId="{520622E9-CE3C-E044-8737-F9691F3E515D}" dt="2022-07-26T06:47:15.706" v="524" actId="1076"/>
        <pc:sldMkLst>
          <pc:docMk/>
          <pc:sldMk cId="2415935482" sldId="288"/>
        </pc:sldMkLst>
        <pc:cxnChg chg="add mod">
          <ac:chgData name="#NGUYEN LE UYEN NHI#" userId="93e8adda-0957-4dfe-b353-d3b98fd301ea" providerId="ADAL" clId="{520622E9-CE3C-E044-8737-F9691F3E515D}" dt="2022-07-26T06:47:15.706" v="524" actId="1076"/>
          <ac:cxnSpMkLst>
            <pc:docMk/>
            <pc:sldMk cId="2415935482" sldId="288"/>
            <ac:cxnSpMk id="5" creationId="{745A2753-B35B-0663-60F1-FF715EB48172}"/>
          </ac:cxnSpMkLst>
        </pc:cxnChg>
      </pc:sldChg>
      <pc:sldChg chg="addSp modSp mod ord">
        <pc:chgData name="#NGUYEN LE UYEN NHI#" userId="93e8adda-0957-4dfe-b353-d3b98fd301ea" providerId="ADAL" clId="{520622E9-CE3C-E044-8737-F9691F3E515D}" dt="2022-07-26T06:41:20.510" v="507" actId="20578"/>
        <pc:sldMkLst>
          <pc:docMk/>
          <pc:sldMk cId="3946886725" sldId="290"/>
        </pc:sldMkLst>
        <pc:spChg chg="add mod">
          <ac:chgData name="#NGUYEN LE UYEN NHI#" userId="93e8adda-0957-4dfe-b353-d3b98fd301ea" providerId="ADAL" clId="{520622E9-CE3C-E044-8737-F9691F3E515D}" dt="2022-07-26T06:39:56.696" v="503" actId="108"/>
          <ac:spMkLst>
            <pc:docMk/>
            <pc:sldMk cId="3946886725" sldId="290"/>
            <ac:spMk id="2" creationId="{B83BAD9A-9924-52C1-C4F2-F6F23B140AD4}"/>
          </ac:spMkLst>
        </pc:spChg>
      </pc:sldChg>
      <pc:sldChg chg="modSp mod">
        <pc:chgData name="#NGUYEN LE UYEN NHI#" userId="93e8adda-0957-4dfe-b353-d3b98fd301ea" providerId="ADAL" clId="{520622E9-CE3C-E044-8737-F9691F3E515D}" dt="2022-07-26T06:50:22.907" v="675" actId="20577"/>
        <pc:sldMkLst>
          <pc:docMk/>
          <pc:sldMk cId="4090021794" sldId="293"/>
        </pc:sldMkLst>
        <pc:spChg chg="mod">
          <ac:chgData name="#NGUYEN LE UYEN NHI#" userId="93e8adda-0957-4dfe-b353-d3b98fd301ea" providerId="ADAL" clId="{520622E9-CE3C-E044-8737-F9691F3E515D}" dt="2022-07-26T06:50:22.907" v="675" actId="20577"/>
          <ac:spMkLst>
            <pc:docMk/>
            <pc:sldMk cId="4090021794" sldId="293"/>
            <ac:spMk id="2" creationId="{F73B5CCF-320A-47A3-8AD3-BAD73B70465C}"/>
          </ac:spMkLst>
        </pc:spChg>
      </pc:sldChg>
      <pc:sldChg chg="modSp mod">
        <pc:chgData name="#NGUYEN LE UYEN NHI#" userId="93e8adda-0957-4dfe-b353-d3b98fd301ea" providerId="ADAL" clId="{520622E9-CE3C-E044-8737-F9691F3E515D}" dt="2022-07-26T06:49:57.424" v="612" actId="20577"/>
        <pc:sldMkLst>
          <pc:docMk/>
          <pc:sldMk cId="3800179320" sldId="295"/>
        </pc:sldMkLst>
        <pc:spChg chg="mod">
          <ac:chgData name="#NGUYEN LE UYEN NHI#" userId="93e8adda-0957-4dfe-b353-d3b98fd301ea" providerId="ADAL" clId="{520622E9-CE3C-E044-8737-F9691F3E515D}" dt="2022-07-26T06:49:57.424" v="612" actId="20577"/>
          <ac:spMkLst>
            <pc:docMk/>
            <pc:sldMk cId="3800179320" sldId="295"/>
            <ac:spMk id="2" creationId="{EEFDFFB8-9E20-BC22-FA45-AC57BE9F0362}"/>
          </ac:spMkLst>
        </pc:spChg>
        <pc:spChg chg="mod">
          <ac:chgData name="#NGUYEN LE UYEN NHI#" userId="93e8adda-0957-4dfe-b353-d3b98fd301ea" providerId="ADAL" clId="{520622E9-CE3C-E044-8737-F9691F3E515D}" dt="2022-07-26T06:49:06.342" v="531" actId="20577"/>
          <ac:spMkLst>
            <pc:docMk/>
            <pc:sldMk cId="3800179320" sldId="295"/>
            <ac:spMk id="3" creationId="{87CBA6CD-15CE-4E6F-E1CE-AE986A7B808D}"/>
          </ac:spMkLst>
        </pc:spChg>
      </pc:sldChg>
      <pc:sldChg chg="addSp delSp modSp mod">
        <pc:chgData name="#NGUYEN LE UYEN NHI#" userId="93e8adda-0957-4dfe-b353-d3b98fd301ea" providerId="ADAL" clId="{520622E9-CE3C-E044-8737-F9691F3E515D}" dt="2022-07-26T06:51:20.952" v="716" actId="14100"/>
        <pc:sldMkLst>
          <pc:docMk/>
          <pc:sldMk cId="3602177497" sldId="296"/>
        </pc:sldMkLst>
        <pc:spChg chg="add del">
          <ac:chgData name="#NGUYEN LE UYEN NHI#" userId="93e8adda-0957-4dfe-b353-d3b98fd301ea" providerId="ADAL" clId="{520622E9-CE3C-E044-8737-F9691F3E515D}" dt="2022-07-26T06:51:09.406" v="711" actId="26606"/>
          <ac:spMkLst>
            <pc:docMk/>
            <pc:sldMk cId="3602177497" sldId="296"/>
            <ac:spMk id="7" creationId="{5F9CFCE6-877F-4858-B8BD-2C52CA8AFBC4}"/>
          </ac:spMkLst>
        </pc:spChg>
        <pc:spChg chg="add del">
          <ac:chgData name="#NGUYEN LE UYEN NHI#" userId="93e8adda-0957-4dfe-b353-d3b98fd301ea" providerId="ADAL" clId="{520622E9-CE3C-E044-8737-F9691F3E515D}" dt="2022-07-26T06:51:09.406" v="711" actId="26606"/>
          <ac:spMkLst>
            <pc:docMk/>
            <pc:sldMk cId="3602177497" sldId="296"/>
            <ac:spMk id="8" creationId="{8213F8A0-12AE-4514-8372-0DD766EC28EE}"/>
          </ac:spMkLst>
        </pc:spChg>
        <pc:spChg chg="add del">
          <ac:chgData name="#NGUYEN LE UYEN NHI#" userId="93e8adda-0957-4dfe-b353-d3b98fd301ea" providerId="ADAL" clId="{520622E9-CE3C-E044-8737-F9691F3E515D}" dt="2022-07-26T06:51:09.406" v="711" actId="26606"/>
          <ac:spMkLst>
            <pc:docMk/>
            <pc:sldMk cId="3602177497" sldId="296"/>
            <ac:spMk id="9" creationId="{9EFF17D4-9A8C-4CE5-B096-D8CCD4400437}"/>
          </ac:spMkLst>
        </pc:spChg>
        <pc:spChg chg="add del">
          <ac:chgData name="#NGUYEN LE UYEN NHI#" userId="93e8adda-0957-4dfe-b353-d3b98fd301ea" providerId="ADAL" clId="{520622E9-CE3C-E044-8737-F9691F3E515D}" dt="2022-07-26T06:51:04.797" v="705" actId="26606"/>
          <ac:spMkLst>
            <pc:docMk/>
            <pc:sldMk cId="3602177497" sldId="296"/>
            <ac:spMk id="10" creationId="{A9F529C3-C941-49FD-8C67-82F134F64BDB}"/>
          </ac:spMkLst>
        </pc:spChg>
        <pc:spChg chg="add">
          <ac:chgData name="#NGUYEN LE UYEN NHI#" userId="93e8adda-0957-4dfe-b353-d3b98fd301ea" providerId="ADAL" clId="{520622E9-CE3C-E044-8737-F9691F3E515D}" dt="2022-07-26T06:51:09.408" v="712" actId="26606"/>
          <ac:spMkLst>
            <pc:docMk/>
            <pc:sldMk cId="3602177497" sldId="296"/>
            <ac:spMk id="11" creationId="{A9F529C3-C941-49FD-8C67-82F134F64BDB}"/>
          </ac:spMkLst>
        </pc:spChg>
        <pc:spChg chg="add del">
          <ac:chgData name="#NGUYEN LE UYEN NHI#" userId="93e8adda-0957-4dfe-b353-d3b98fd301ea" providerId="ADAL" clId="{520622E9-CE3C-E044-8737-F9691F3E515D}" dt="2022-07-26T06:51:04.797" v="705" actId="26606"/>
          <ac:spMkLst>
            <pc:docMk/>
            <pc:sldMk cId="3602177497" sldId="296"/>
            <ac:spMk id="12" creationId="{20586029-32A0-47E5-9AEC-AE3ABA6B94D0}"/>
          </ac:spMkLst>
        </pc:spChg>
        <pc:spChg chg="add">
          <ac:chgData name="#NGUYEN LE UYEN NHI#" userId="93e8adda-0957-4dfe-b353-d3b98fd301ea" providerId="ADAL" clId="{520622E9-CE3C-E044-8737-F9691F3E515D}" dt="2022-07-26T06:51:09.408" v="712" actId="26606"/>
          <ac:spMkLst>
            <pc:docMk/>
            <pc:sldMk cId="3602177497" sldId="296"/>
            <ac:spMk id="13" creationId="{20586029-32A0-47E5-9AEC-AE3ABA6B94D0}"/>
          </ac:spMkLst>
        </pc:spChg>
        <pc:spChg chg="add del">
          <ac:chgData name="#NGUYEN LE UYEN NHI#" userId="93e8adda-0957-4dfe-b353-d3b98fd301ea" providerId="ADAL" clId="{520622E9-CE3C-E044-8737-F9691F3E515D}" dt="2022-07-26T06:51:05.847" v="707" actId="26606"/>
          <ac:spMkLst>
            <pc:docMk/>
            <pc:sldMk cId="3602177497" sldId="296"/>
            <ac:spMk id="16" creationId="{5F9CFCE6-877F-4858-B8BD-2C52CA8AFBC4}"/>
          </ac:spMkLst>
        </pc:spChg>
        <pc:spChg chg="add del">
          <ac:chgData name="#NGUYEN LE UYEN NHI#" userId="93e8adda-0957-4dfe-b353-d3b98fd301ea" providerId="ADAL" clId="{520622E9-CE3C-E044-8737-F9691F3E515D}" dt="2022-07-26T06:51:05.847" v="707" actId="26606"/>
          <ac:spMkLst>
            <pc:docMk/>
            <pc:sldMk cId="3602177497" sldId="296"/>
            <ac:spMk id="17" creationId="{8213F8A0-12AE-4514-8372-0DD766EC28EE}"/>
          </ac:spMkLst>
        </pc:spChg>
        <pc:spChg chg="add del">
          <ac:chgData name="#NGUYEN LE UYEN NHI#" userId="93e8adda-0957-4dfe-b353-d3b98fd301ea" providerId="ADAL" clId="{520622E9-CE3C-E044-8737-F9691F3E515D}" dt="2022-07-26T06:51:05.847" v="707" actId="26606"/>
          <ac:spMkLst>
            <pc:docMk/>
            <pc:sldMk cId="3602177497" sldId="296"/>
            <ac:spMk id="18" creationId="{9EFF17D4-9A8C-4CE5-B096-D8CCD4400437}"/>
          </ac:spMkLst>
        </pc:spChg>
        <pc:picChg chg="mod ord">
          <ac:chgData name="#NGUYEN LE UYEN NHI#" userId="93e8adda-0957-4dfe-b353-d3b98fd301ea" providerId="ADAL" clId="{520622E9-CE3C-E044-8737-F9691F3E515D}" dt="2022-07-26T06:51:14.444" v="714" actId="1076"/>
          <ac:picMkLst>
            <pc:docMk/>
            <pc:sldMk cId="3602177497" sldId="296"/>
            <ac:picMk id="2" creationId="{2FC2F576-8531-5EFC-7719-36C054431350}"/>
          </ac:picMkLst>
        </pc:picChg>
        <pc:picChg chg="mod">
          <ac:chgData name="#NGUYEN LE UYEN NHI#" userId="93e8adda-0957-4dfe-b353-d3b98fd301ea" providerId="ADAL" clId="{520622E9-CE3C-E044-8737-F9691F3E515D}" dt="2022-07-26T06:51:20.952" v="716" actId="14100"/>
          <ac:picMkLst>
            <pc:docMk/>
            <pc:sldMk cId="3602177497" sldId="296"/>
            <ac:picMk id="5" creationId="{FF9D0E2B-E7C3-1647-C9FA-DAF7135D4C34}"/>
          </ac:picMkLst>
        </pc:picChg>
        <pc:cxnChg chg="add del">
          <ac:chgData name="#NGUYEN LE UYEN NHI#" userId="93e8adda-0957-4dfe-b353-d3b98fd301ea" providerId="ADAL" clId="{520622E9-CE3C-E044-8737-F9691F3E515D}" dt="2022-07-26T06:51:04.797" v="705" actId="26606"/>
          <ac:cxnSpMkLst>
            <pc:docMk/>
            <pc:sldMk cId="3602177497" sldId="296"/>
            <ac:cxnSpMk id="14" creationId="{8C730EAB-A532-4295-A302-FB4B90DB9F5E}"/>
          </ac:cxnSpMkLst>
        </pc:cxnChg>
        <pc:cxnChg chg="add">
          <ac:chgData name="#NGUYEN LE UYEN NHI#" userId="93e8adda-0957-4dfe-b353-d3b98fd301ea" providerId="ADAL" clId="{520622E9-CE3C-E044-8737-F9691F3E515D}" dt="2022-07-26T06:51:09.408" v="712" actId="26606"/>
          <ac:cxnSpMkLst>
            <pc:docMk/>
            <pc:sldMk cId="3602177497" sldId="296"/>
            <ac:cxnSpMk id="15" creationId="{8C730EAB-A532-4295-A302-FB4B90DB9F5E}"/>
          </ac:cxnSpMkLst>
        </pc:cxnChg>
      </pc:sldChg>
      <pc:sldChg chg="addSp delSp modSp mod">
        <pc:chgData name="#NGUYEN LE UYEN NHI#" userId="93e8adda-0957-4dfe-b353-d3b98fd301ea" providerId="ADAL" clId="{520622E9-CE3C-E044-8737-F9691F3E515D}" dt="2022-08-16T02:21:00.343" v="885" actId="1076"/>
        <pc:sldMkLst>
          <pc:docMk/>
          <pc:sldMk cId="2621122620" sldId="297"/>
        </pc:sldMkLst>
        <pc:spChg chg="mod">
          <ac:chgData name="#NGUYEN LE UYEN NHI#" userId="93e8adda-0957-4dfe-b353-d3b98fd301ea" providerId="ADAL" clId="{520622E9-CE3C-E044-8737-F9691F3E515D}" dt="2022-08-16T02:21:00.343" v="885" actId="1076"/>
          <ac:spMkLst>
            <pc:docMk/>
            <pc:sldMk cId="2621122620" sldId="297"/>
            <ac:spMk id="2" creationId="{A28EBC13-73D2-286C-F16E-D7EFCACB5B8C}"/>
          </ac:spMkLst>
        </pc:spChg>
        <pc:spChg chg="add mod">
          <ac:chgData name="#NGUYEN LE UYEN NHI#" userId="93e8adda-0957-4dfe-b353-d3b98fd301ea" providerId="ADAL" clId="{520622E9-CE3C-E044-8737-F9691F3E515D}" dt="2022-08-16T02:21:00.176" v="883" actId="20577"/>
          <ac:spMkLst>
            <pc:docMk/>
            <pc:sldMk cId="2621122620" sldId="297"/>
            <ac:spMk id="3" creationId="{53476F39-5D3B-39CA-9B30-0E136700F3A4}"/>
          </ac:spMkLst>
        </pc:spChg>
        <pc:spChg chg="add del mod">
          <ac:chgData name="#NGUYEN LE UYEN NHI#" userId="93e8adda-0957-4dfe-b353-d3b98fd301ea" providerId="ADAL" clId="{520622E9-CE3C-E044-8737-F9691F3E515D}" dt="2022-08-16T02:20:59.932" v="880" actId="11529"/>
          <ac:spMkLst>
            <pc:docMk/>
            <pc:sldMk cId="2621122620" sldId="297"/>
            <ac:spMk id="4" creationId="{300BF73F-C321-FC51-AF09-E3DF49BE272B}"/>
          </ac:spMkLst>
        </pc:spChg>
        <pc:picChg chg="add del mod">
          <ac:chgData name="#NGUYEN LE UYEN NHI#" userId="93e8adda-0957-4dfe-b353-d3b98fd301ea" providerId="ADAL" clId="{520622E9-CE3C-E044-8737-F9691F3E515D}" dt="2022-08-16T02:21:00.247" v="884" actId="478"/>
          <ac:picMkLst>
            <pc:docMk/>
            <pc:sldMk cId="2621122620" sldId="297"/>
            <ac:picMk id="5" creationId="{96E38521-D5E2-2246-9C1C-1C4EE15E5078}"/>
          </ac:picMkLst>
        </pc:picChg>
        <pc:picChg chg="add del mod">
          <ac:chgData name="#NGUYEN LE UYEN NHI#" userId="93e8adda-0957-4dfe-b353-d3b98fd301ea" providerId="ADAL" clId="{520622E9-CE3C-E044-8737-F9691F3E515D}" dt="2022-08-16T02:21:00.080" v="882"/>
          <ac:picMkLst>
            <pc:docMk/>
            <pc:sldMk cId="2621122620" sldId="297"/>
            <ac:picMk id="1026" creationId="{A1FE9262-1BAF-E6AA-3983-B50155632620}"/>
          </ac:picMkLst>
        </pc:picChg>
      </pc:sldChg>
      <pc:sldChg chg="modNotesTx">
        <pc:chgData name="#NGUYEN LE UYEN NHI#" userId="93e8adda-0957-4dfe-b353-d3b98fd301ea" providerId="ADAL" clId="{520622E9-CE3C-E044-8737-F9691F3E515D}" dt="2022-07-26T08:05:37.556" v="849" actId="20577"/>
        <pc:sldMkLst>
          <pc:docMk/>
          <pc:sldMk cId="3413409804" sldId="305"/>
        </pc:sldMkLst>
      </pc:sldChg>
      <pc:sldChg chg="mod modShow">
        <pc:chgData name="#NGUYEN LE UYEN NHI#" userId="93e8adda-0957-4dfe-b353-d3b98fd301ea" providerId="ADAL" clId="{520622E9-CE3C-E044-8737-F9691F3E515D}" dt="2022-07-26T06:18:33.448" v="378" actId="729"/>
        <pc:sldMkLst>
          <pc:docMk/>
          <pc:sldMk cId="2346931768" sldId="306"/>
        </pc:sldMkLst>
      </pc:sldChg>
      <pc:sldChg chg="mod modShow">
        <pc:chgData name="#NGUYEN LE UYEN NHI#" userId="93e8adda-0957-4dfe-b353-d3b98fd301ea" providerId="ADAL" clId="{520622E9-CE3C-E044-8737-F9691F3E515D}" dt="2022-07-26T06:18:35.795" v="379" actId="729"/>
        <pc:sldMkLst>
          <pc:docMk/>
          <pc:sldMk cId="1555951488" sldId="307"/>
        </pc:sldMkLst>
      </pc:sldChg>
      <pc:sldChg chg="addSp modSp mod ord modShow">
        <pc:chgData name="#NGUYEN LE UYEN NHI#" userId="93e8adda-0957-4dfe-b353-d3b98fd301ea" providerId="ADAL" clId="{520622E9-CE3C-E044-8737-F9691F3E515D}" dt="2022-07-26T06:41:23.374" v="508" actId="20578"/>
        <pc:sldMkLst>
          <pc:docMk/>
          <pc:sldMk cId="1936247864" sldId="308"/>
        </pc:sldMkLst>
        <pc:spChg chg="add mod">
          <ac:chgData name="#NGUYEN LE UYEN NHI#" userId="93e8adda-0957-4dfe-b353-d3b98fd301ea" providerId="ADAL" clId="{520622E9-CE3C-E044-8737-F9691F3E515D}" dt="2022-07-26T06:38:01.747" v="492" actId="208"/>
          <ac:spMkLst>
            <pc:docMk/>
            <pc:sldMk cId="1936247864" sldId="308"/>
            <ac:spMk id="2" creationId="{7EE5B9C3-F811-0B33-D98A-523D52C3EA96}"/>
          </ac:spMkLst>
        </pc:spChg>
        <pc:picChg chg="mod">
          <ac:chgData name="#NGUYEN LE UYEN NHI#" userId="93e8adda-0957-4dfe-b353-d3b98fd301ea" providerId="ADAL" clId="{520622E9-CE3C-E044-8737-F9691F3E515D}" dt="2022-07-26T06:36:35.400" v="488" actId="1036"/>
          <ac:picMkLst>
            <pc:docMk/>
            <pc:sldMk cId="1936247864" sldId="308"/>
            <ac:picMk id="3" creationId="{F930BF6A-03C3-01B1-7A57-F8FC05557975}"/>
          </ac:picMkLst>
        </pc:picChg>
      </pc:sldChg>
      <pc:sldChg chg="addSp modSp mod ord modShow">
        <pc:chgData name="#NGUYEN LE UYEN NHI#" userId="93e8adda-0957-4dfe-b353-d3b98fd301ea" providerId="ADAL" clId="{520622E9-CE3C-E044-8737-F9691F3E515D}" dt="2022-07-26T06:41:34.677" v="510" actId="729"/>
        <pc:sldMkLst>
          <pc:docMk/>
          <pc:sldMk cId="1641488239" sldId="309"/>
        </pc:sldMkLst>
        <pc:spChg chg="add mod">
          <ac:chgData name="#NGUYEN LE UYEN NHI#" userId="93e8adda-0957-4dfe-b353-d3b98fd301ea" providerId="ADAL" clId="{520622E9-CE3C-E044-8737-F9691F3E515D}" dt="2022-07-26T06:40:51.228" v="506" actId="1076"/>
          <ac:spMkLst>
            <pc:docMk/>
            <pc:sldMk cId="1641488239" sldId="309"/>
            <ac:spMk id="2" creationId="{C94D3860-ECB9-7648-90B2-A536360105F1}"/>
          </ac:spMkLst>
        </pc:spChg>
      </pc:sldChg>
      <pc:sldChg chg="mod modShow">
        <pc:chgData name="#NGUYEN LE UYEN NHI#" userId="93e8adda-0957-4dfe-b353-d3b98fd301ea" providerId="ADAL" clId="{520622E9-CE3C-E044-8737-F9691F3E515D}" dt="2022-07-26T06:18:41.963" v="382" actId="729"/>
        <pc:sldMkLst>
          <pc:docMk/>
          <pc:sldMk cId="3554563335" sldId="310"/>
        </pc:sldMkLst>
      </pc:sldChg>
      <pc:sldChg chg="addSp modSp mod modShow">
        <pc:chgData name="#NGUYEN LE UYEN NHI#" userId="93e8adda-0957-4dfe-b353-d3b98fd301ea" providerId="ADAL" clId="{520622E9-CE3C-E044-8737-F9691F3E515D}" dt="2022-07-26T06:58:49.059" v="727" actId="729"/>
        <pc:sldMkLst>
          <pc:docMk/>
          <pc:sldMk cId="2818690328" sldId="311"/>
        </pc:sldMkLst>
        <pc:picChg chg="mod">
          <ac:chgData name="#NGUYEN LE UYEN NHI#" userId="93e8adda-0957-4dfe-b353-d3b98fd301ea" providerId="ADAL" clId="{520622E9-CE3C-E044-8737-F9691F3E515D}" dt="2022-07-26T06:19:24.748" v="392" actId="1076"/>
          <ac:picMkLst>
            <pc:docMk/>
            <pc:sldMk cId="2818690328" sldId="311"/>
            <ac:picMk id="3" creationId="{EB365923-8B0F-A7E0-A148-E4B3D2B7A2A0}"/>
          </ac:picMkLst>
        </pc:picChg>
        <pc:picChg chg="add mod">
          <ac:chgData name="#NGUYEN LE UYEN NHI#" userId="93e8adda-0957-4dfe-b353-d3b98fd301ea" providerId="ADAL" clId="{520622E9-CE3C-E044-8737-F9691F3E515D}" dt="2022-07-26T06:19:29.615" v="395" actId="1076"/>
          <ac:picMkLst>
            <pc:docMk/>
            <pc:sldMk cId="2818690328" sldId="311"/>
            <ac:picMk id="5" creationId="{17B8AF31-11C6-72DC-8B57-BB220CA6F9FC}"/>
          </ac:picMkLst>
        </pc:picChg>
      </pc:sldChg>
      <pc:sldChg chg="delSp del ord">
        <pc:chgData name="#NGUYEN LE UYEN NHI#" userId="93e8adda-0957-4dfe-b353-d3b98fd301ea" providerId="ADAL" clId="{520622E9-CE3C-E044-8737-F9691F3E515D}" dt="2022-07-26T06:19:36.502" v="396" actId="2696"/>
        <pc:sldMkLst>
          <pc:docMk/>
          <pc:sldMk cId="3691555861" sldId="313"/>
        </pc:sldMkLst>
        <pc:picChg chg="del">
          <ac:chgData name="#NGUYEN LE UYEN NHI#" userId="93e8adda-0957-4dfe-b353-d3b98fd301ea" providerId="ADAL" clId="{520622E9-CE3C-E044-8737-F9691F3E515D}" dt="2022-07-26T06:18:56.126" v="385" actId="21"/>
          <ac:picMkLst>
            <pc:docMk/>
            <pc:sldMk cId="3691555861" sldId="313"/>
            <ac:picMk id="1026" creationId="{2511C283-E642-E171-849B-E54CF960D10A}"/>
          </ac:picMkLst>
        </pc:picChg>
      </pc:sldChg>
      <pc:sldChg chg="addSp modSp new mod setBg">
        <pc:chgData name="#NGUYEN LE UYEN NHI#" userId="93e8adda-0957-4dfe-b353-d3b98fd301ea" providerId="ADAL" clId="{520622E9-CE3C-E044-8737-F9691F3E515D}" dt="2022-07-26T06:03:42.525" v="33" actId="14100"/>
        <pc:sldMkLst>
          <pc:docMk/>
          <pc:sldMk cId="3356191898" sldId="314"/>
        </pc:sldMkLst>
        <pc:spChg chg="mod">
          <ac:chgData name="#NGUYEN LE UYEN NHI#" userId="93e8adda-0957-4dfe-b353-d3b98fd301ea" providerId="ADAL" clId="{520622E9-CE3C-E044-8737-F9691F3E515D}" dt="2022-07-26T06:03:34.939" v="31" actId="26606"/>
          <ac:spMkLst>
            <pc:docMk/>
            <pc:sldMk cId="3356191898" sldId="314"/>
            <ac:spMk id="2" creationId="{C774F3D5-D344-A7C3-149C-E53D96ADBFD5}"/>
          </ac:spMkLst>
        </pc:spChg>
        <pc:spChg chg="mod">
          <ac:chgData name="#NGUYEN LE UYEN NHI#" userId="93e8adda-0957-4dfe-b353-d3b98fd301ea" providerId="ADAL" clId="{520622E9-CE3C-E044-8737-F9691F3E515D}" dt="2022-07-26T06:03:34.939" v="31" actId="26606"/>
          <ac:spMkLst>
            <pc:docMk/>
            <pc:sldMk cId="3356191898" sldId="314"/>
            <ac:spMk id="3" creationId="{A67AF5D2-F1E5-D49D-C02E-2CA50F045938}"/>
          </ac:spMkLst>
        </pc:spChg>
        <pc:spChg chg="add">
          <ac:chgData name="#NGUYEN LE UYEN NHI#" userId="93e8adda-0957-4dfe-b353-d3b98fd301ea" providerId="ADAL" clId="{520622E9-CE3C-E044-8737-F9691F3E515D}" dt="2022-07-26T06:03:34.939" v="31" actId="26606"/>
          <ac:spMkLst>
            <pc:docMk/>
            <pc:sldMk cId="3356191898" sldId="314"/>
            <ac:spMk id="10" creationId="{61293230-B0F6-45B1-96D1-13D18E242995}"/>
          </ac:spMkLst>
        </pc:spChg>
        <pc:spChg chg="add">
          <ac:chgData name="#NGUYEN LE UYEN NHI#" userId="93e8adda-0957-4dfe-b353-d3b98fd301ea" providerId="ADAL" clId="{520622E9-CE3C-E044-8737-F9691F3E515D}" dt="2022-07-26T06:03:34.939" v="31" actId="26606"/>
          <ac:spMkLst>
            <pc:docMk/>
            <pc:sldMk cId="3356191898" sldId="314"/>
            <ac:spMk id="12" creationId="{0A1E0707-4985-454B-ACE0-4855BB55875E}"/>
          </ac:spMkLst>
        </pc:spChg>
        <pc:picChg chg="add mod ord">
          <ac:chgData name="#NGUYEN LE UYEN NHI#" userId="93e8adda-0957-4dfe-b353-d3b98fd301ea" providerId="ADAL" clId="{520622E9-CE3C-E044-8737-F9691F3E515D}" dt="2022-07-26T06:03:34.939" v="31" actId="26606"/>
          <ac:picMkLst>
            <pc:docMk/>
            <pc:sldMk cId="3356191898" sldId="314"/>
            <ac:picMk id="4" creationId="{4B6B6114-F13C-B8AC-572A-77502E53F468}"/>
          </ac:picMkLst>
        </pc:picChg>
        <pc:picChg chg="add mod">
          <ac:chgData name="#NGUYEN LE UYEN NHI#" userId="93e8adda-0957-4dfe-b353-d3b98fd301ea" providerId="ADAL" clId="{520622E9-CE3C-E044-8737-F9691F3E515D}" dt="2022-07-26T06:03:42.525" v="33" actId="14100"/>
          <ac:picMkLst>
            <pc:docMk/>
            <pc:sldMk cId="3356191898" sldId="314"/>
            <ac:picMk id="5" creationId="{F6A06F54-3865-E304-34FC-5FA5CFE52FDF}"/>
          </ac:picMkLst>
        </pc:picChg>
      </pc:sldChg>
      <pc:sldChg chg="addSp modSp new mod setBg">
        <pc:chgData name="#NGUYEN LE UYEN NHI#" userId="93e8adda-0957-4dfe-b353-d3b98fd301ea" providerId="ADAL" clId="{520622E9-CE3C-E044-8737-F9691F3E515D}" dt="2022-07-26T06:10:55.342" v="151" actId="26606"/>
        <pc:sldMkLst>
          <pc:docMk/>
          <pc:sldMk cId="797502749" sldId="315"/>
        </pc:sldMkLst>
        <pc:spChg chg="mod">
          <ac:chgData name="#NGUYEN LE UYEN NHI#" userId="93e8adda-0957-4dfe-b353-d3b98fd301ea" providerId="ADAL" clId="{520622E9-CE3C-E044-8737-F9691F3E515D}" dt="2022-07-26T06:10:55.342" v="151" actId="26606"/>
          <ac:spMkLst>
            <pc:docMk/>
            <pc:sldMk cId="797502749" sldId="315"/>
            <ac:spMk id="2" creationId="{C0E867BE-C27E-B1F1-0C0C-CDCE5D45B140}"/>
          </ac:spMkLst>
        </pc:spChg>
        <pc:spChg chg="mod">
          <ac:chgData name="#NGUYEN LE UYEN NHI#" userId="93e8adda-0957-4dfe-b353-d3b98fd301ea" providerId="ADAL" clId="{520622E9-CE3C-E044-8737-F9691F3E515D}" dt="2022-07-26T06:10:55.342" v="151" actId="26606"/>
          <ac:spMkLst>
            <pc:docMk/>
            <pc:sldMk cId="797502749" sldId="315"/>
            <ac:spMk id="3" creationId="{A792A574-C1D2-918B-462D-3A50267722E5}"/>
          </ac:spMkLst>
        </pc:spChg>
        <pc:spChg chg="add">
          <ac:chgData name="#NGUYEN LE UYEN NHI#" userId="93e8adda-0957-4dfe-b353-d3b98fd301ea" providerId="ADAL" clId="{520622E9-CE3C-E044-8737-F9691F3E515D}" dt="2022-07-26T06:10:55.342" v="151" actId="26606"/>
          <ac:spMkLst>
            <pc:docMk/>
            <pc:sldMk cId="797502749" sldId="315"/>
            <ac:spMk id="8" creationId="{100EDD19-6802-4EC3-95CE-CFFAB042CFD6}"/>
          </ac:spMkLst>
        </pc:spChg>
        <pc:spChg chg="add">
          <ac:chgData name="#NGUYEN LE UYEN NHI#" userId="93e8adda-0957-4dfe-b353-d3b98fd301ea" providerId="ADAL" clId="{520622E9-CE3C-E044-8737-F9691F3E515D}" dt="2022-07-26T06:10:55.342" v="151" actId="26606"/>
          <ac:spMkLst>
            <pc:docMk/>
            <pc:sldMk cId="797502749" sldId="315"/>
            <ac:spMk id="10" creationId="{DB17E863-922E-4C26-BD64-E8FD41D28661}"/>
          </ac:spMkLst>
        </pc:spChg>
      </pc:sldChg>
      <pc:sldChg chg="addSp delSp modSp add mod setBg">
        <pc:chgData name="#NGUYEN LE UYEN NHI#" userId="93e8adda-0957-4dfe-b353-d3b98fd301ea" providerId="ADAL" clId="{520622E9-CE3C-E044-8737-F9691F3E515D}" dt="2022-07-26T06:17:56.450" v="377"/>
        <pc:sldMkLst>
          <pc:docMk/>
          <pc:sldMk cId="1221340576" sldId="316"/>
        </pc:sldMkLst>
        <pc:spChg chg="mod">
          <ac:chgData name="#NGUYEN LE UYEN NHI#" userId="93e8adda-0957-4dfe-b353-d3b98fd301ea" providerId="ADAL" clId="{520622E9-CE3C-E044-8737-F9691F3E515D}" dt="2022-07-26T06:17:34.058" v="369" actId="26606"/>
          <ac:spMkLst>
            <pc:docMk/>
            <pc:sldMk cId="1221340576" sldId="316"/>
            <ac:spMk id="2" creationId="{FFCD57D9-6D04-4CFF-849B-1041E317DC87}"/>
          </ac:spMkLst>
        </pc:spChg>
        <pc:spChg chg="add del mod">
          <ac:chgData name="#NGUYEN LE UYEN NHI#" userId="93e8adda-0957-4dfe-b353-d3b98fd301ea" providerId="ADAL" clId="{520622E9-CE3C-E044-8737-F9691F3E515D}" dt="2022-07-26T06:17:56.450" v="377"/>
          <ac:spMkLst>
            <pc:docMk/>
            <pc:sldMk cId="1221340576" sldId="316"/>
            <ac:spMk id="4" creationId="{8C27EBF5-5BDA-C967-218D-2D24300CD5D0}"/>
          </ac:spMkLst>
        </pc:spChg>
        <pc:spChg chg="mod">
          <ac:chgData name="#NGUYEN LE UYEN NHI#" userId="93e8adda-0957-4dfe-b353-d3b98fd301ea" providerId="ADAL" clId="{520622E9-CE3C-E044-8737-F9691F3E515D}" dt="2022-07-26T06:17:53.559" v="375" actId="403"/>
          <ac:spMkLst>
            <pc:docMk/>
            <pc:sldMk cId="1221340576" sldId="316"/>
            <ac:spMk id="7" creationId="{AC6F7B67-F45F-426F-A652-A7D768049262}"/>
          </ac:spMkLst>
        </pc:spChg>
        <pc:spChg chg="add del">
          <ac:chgData name="#NGUYEN LE UYEN NHI#" userId="93e8adda-0957-4dfe-b353-d3b98fd301ea" providerId="ADAL" clId="{520622E9-CE3C-E044-8737-F9691F3E515D}" dt="2022-07-26T06:17:33.175" v="366" actId="26606"/>
          <ac:spMkLst>
            <pc:docMk/>
            <pc:sldMk cId="1221340576" sldId="316"/>
            <ac:spMk id="9" creationId="{100EDD19-6802-4EC3-95CE-CFFAB042CFD6}"/>
          </ac:spMkLst>
        </pc:spChg>
        <pc:spChg chg="add del">
          <ac:chgData name="#NGUYEN LE UYEN NHI#" userId="93e8adda-0957-4dfe-b353-d3b98fd301ea" providerId="ADAL" clId="{520622E9-CE3C-E044-8737-F9691F3E515D}" dt="2022-07-26T06:17:02.100" v="350" actId="26606"/>
          <ac:spMkLst>
            <pc:docMk/>
            <pc:sldMk cId="1221340576" sldId="316"/>
            <ac:spMk id="12" creationId="{4FFBEE45-F140-49D5-85EA-C78C24340B23}"/>
          </ac:spMkLst>
        </pc:spChg>
        <pc:spChg chg="add del">
          <ac:chgData name="#NGUYEN LE UYEN NHI#" userId="93e8adda-0957-4dfe-b353-d3b98fd301ea" providerId="ADAL" clId="{520622E9-CE3C-E044-8737-F9691F3E515D}" dt="2022-07-26T06:17:33.175" v="366" actId="26606"/>
          <ac:spMkLst>
            <pc:docMk/>
            <pc:sldMk cId="1221340576" sldId="316"/>
            <ac:spMk id="14" creationId="{DB17E863-922E-4C26-BD64-E8FD41D28661}"/>
          </ac:spMkLst>
        </pc:spChg>
        <pc:spChg chg="add del">
          <ac:chgData name="#NGUYEN LE UYEN NHI#" userId="93e8adda-0957-4dfe-b353-d3b98fd301ea" providerId="ADAL" clId="{520622E9-CE3C-E044-8737-F9691F3E515D}" dt="2022-07-26T06:17:34.050" v="368" actId="26606"/>
          <ac:spMkLst>
            <pc:docMk/>
            <pc:sldMk cId="1221340576" sldId="316"/>
            <ac:spMk id="16" creationId="{A580F890-B085-4E95-96AA-55AEBEC5CE6E}"/>
          </ac:spMkLst>
        </pc:spChg>
        <pc:spChg chg="add del">
          <ac:chgData name="#NGUYEN LE UYEN NHI#" userId="93e8adda-0957-4dfe-b353-d3b98fd301ea" providerId="ADAL" clId="{520622E9-CE3C-E044-8737-F9691F3E515D}" dt="2022-07-26T06:17:34.050" v="368" actId="26606"/>
          <ac:spMkLst>
            <pc:docMk/>
            <pc:sldMk cId="1221340576" sldId="316"/>
            <ac:spMk id="17" creationId="{2B566528-1B12-4246-9431-5C2D7D081168}"/>
          </ac:spMkLst>
        </pc:spChg>
        <pc:spChg chg="add del">
          <ac:chgData name="#NGUYEN LE UYEN NHI#" userId="93e8adda-0957-4dfe-b353-d3b98fd301ea" providerId="ADAL" clId="{520622E9-CE3C-E044-8737-F9691F3E515D}" dt="2022-07-26T06:17:34.050" v="368" actId="26606"/>
          <ac:spMkLst>
            <pc:docMk/>
            <pc:sldMk cId="1221340576" sldId="316"/>
            <ac:spMk id="18" creationId="{D3F51FEB-38FB-4F6C-9F7B-2F2AFAB65463}"/>
          </ac:spMkLst>
        </pc:spChg>
        <pc:spChg chg="add del">
          <ac:chgData name="#NGUYEN LE UYEN NHI#" userId="93e8adda-0957-4dfe-b353-d3b98fd301ea" providerId="ADAL" clId="{520622E9-CE3C-E044-8737-F9691F3E515D}" dt="2022-07-26T06:17:34.050" v="368" actId="26606"/>
          <ac:spMkLst>
            <pc:docMk/>
            <pc:sldMk cId="1221340576" sldId="316"/>
            <ac:spMk id="19" creationId="{2E80C965-DB6D-4F81-9E9E-B027384D0BD6}"/>
          </ac:spMkLst>
        </pc:spChg>
        <pc:spChg chg="add del">
          <ac:chgData name="#NGUYEN LE UYEN NHI#" userId="93e8adda-0957-4dfe-b353-d3b98fd301ea" providerId="ADAL" clId="{520622E9-CE3C-E044-8737-F9691F3E515D}" dt="2022-07-26T06:17:34.050" v="368" actId="26606"/>
          <ac:spMkLst>
            <pc:docMk/>
            <pc:sldMk cId="1221340576" sldId="316"/>
            <ac:spMk id="20" creationId="{1E547BA6-BAE0-43BB-A7CA-60F69CE252F0}"/>
          </ac:spMkLst>
        </pc:spChg>
        <pc:spChg chg="add">
          <ac:chgData name="#NGUYEN LE UYEN NHI#" userId="93e8adda-0957-4dfe-b353-d3b98fd301ea" providerId="ADAL" clId="{520622E9-CE3C-E044-8737-F9691F3E515D}" dt="2022-07-26T06:17:34.058" v="369" actId="26606"/>
          <ac:spMkLst>
            <pc:docMk/>
            <pc:sldMk cId="1221340576" sldId="316"/>
            <ac:spMk id="22" creationId="{100EDD19-6802-4EC3-95CE-CFFAB042CFD6}"/>
          </ac:spMkLst>
        </pc:spChg>
        <pc:spChg chg="add">
          <ac:chgData name="#NGUYEN LE UYEN NHI#" userId="93e8adda-0957-4dfe-b353-d3b98fd301ea" providerId="ADAL" clId="{520622E9-CE3C-E044-8737-F9691F3E515D}" dt="2022-07-26T06:17:34.058" v="369" actId="26606"/>
          <ac:spMkLst>
            <pc:docMk/>
            <pc:sldMk cId="1221340576" sldId="316"/>
            <ac:spMk id="23" creationId="{DB17E863-922E-4C26-BD64-E8FD41D28661}"/>
          </ac:spMkLst>
        </pc:spChg>
      </pc:sldChg>
      <pc:sldChg chg="addSp modSp new mod">
        <pc:chgData name="#NGUYEN LE UYEN NHI#" userId="93e8adda-0957-4dfe-b353-d3b98fd301ea" providerId="ADAL" clId="{520622E9-CE3C-E044-8737-F9691F3E515D}" dt="2022-07-26T06:51:55.451" v="718" actId="1076"/>
        <pc:sldMkLst>
          <pc:docMk/>
          <pc:sldMk cId="171073492" sldId="317"/>
        </pc:sldMkLst>
        <pc:spChg chg="add mod">
          <ac:chgData name="#NGUYEN LE UYEN NHI#" userId="93e8adda-0957-4dfe-b353-d3b98fd301ea" providerId="ADAL" clId="{520622E9-CE3C-E044-8737-F9691F3E515D}" dt="2022-07-26T06:51:55.451" v="718" actId="1076"/>
          <ac:spMkLst>
            <pc:docMk/>
            <pc:sldMk cId="171073492" sldId="317"/>
            <ac:spMk id="2" creationId="{B4CF454F-E94F-997B-334D-29FE4FAAD9A6}"/>
          </ac:spMkLst>
        </pc:spChg>
        <pc:spChg chg="add mod">
          <ac:chgData name="#NGUYEN LE UYEN NHI#" userId="93e8adda-0957-4dfe-b353-d3b98fd301ea" providerId="ADAL" clId="{520622E9-CE3C-E044-8737-F9691F3E515D}" dt="2022-07-26T06:37:38.980" v="490" actId="1076"/>
          <ac:spMkLst>
            <pc:docMk/>
            <pc:sldMk cId="171073492" sldId="317"/>
            <ac:spMk id="4" creationId="{E3460E5A-47D0-7EAF-DA19-0C64484169AE}"/>
          </ac:spMkLst>
        </pc:spChg>
        <pc:spChg chg="add mod">
          <ac:chgData name="#NGUYEN LE UYEN NHI#" userId="93e8adda-0957-4dfe-b353-d3b98fd301ea" providerId="ADAL" clId="{520622E9-CE3C-E044-8737-F9691F3E515D}" dt="2022-07-26T06:47:07.939" v="522" actId="1076"/>
          <ac:spMkLst>
            <pc:docMk/>
            <pc:sldMk cId="171073492" sldId="317"/>
            <ac:spMk id="5" creationId="{3BCD5E63-552C-8B24-942F-DF56D41F389B}"/>
          </ac:spMkLst>
        </pc:spChg>
        <pc:picChg chg="add mod">
          <ac:chgData name="#NGUYEN LE UYEN NHI#" userId="93e8adda-0957-4dfe-b353-d3b98fd301ea" providerId="ADAL" clId="{520622E9-CE3C-E044-8737-F9691F3E515D}" dt="2022-07-26T06:34:18.758" v="461" actId="1076"/>
          <ac:picMkLst>
            <pc:docMk/>
            <pc:sldMk cId="171073492" sldId="317"/>
            <ac:picMk id="1026" creationId="{7E8FD030-626D-DE0C-4069-A9460E0AB64C}"/>
          </ac:picMkLst>
        </pc:picChg>
      </pc:sldChg>
      <pc:sldChg chg="new del">
        <pc:chgData name="#NGUYEN LE UYEN NHI#" userId="93e8adda-0957-4dfe-b353-d3b98fd301ea" providerId="ADAL" clId="{520622E9-CE3C-E044-8737-F9691F3E515D}" dt="2022-07-26T06:48:36.298" v="526" actId="2696"/>
        <pc:sldMkLst>
          <pc:docMk/>
          <pc:sldMk cId="1205067111" sldId="318"/>
        </pc:sldMkLst>
      </pc:sldChg>
      <pc:sldChg chg="new del">
        <pc:chgData name="#NGUYEN LE UYEN NHI#" userId="93e8adda-0957-4dfe-b353-d3b98fd301ea" providerId="ADAL" clId="{520622E9-CE3C-E044-8737-F9691F3E515D}" dt="2022-07-26T06:44:59.224" v="512" actId="2696"/>
        <pc:sldMkLst>
          <pc:docMk/>
          <pc:sldMk cId="1853488900" sldId="318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quality_control/cell_number_per_sample_pre_post_filtering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arteriovenous_zonation_per_age_group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arteriovenous_zonation_per_age_group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arteriovenous_zonation_per_age_group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cortex_clustering/cell_type_per_age_group.csv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cortex_clustering/cell_type_per_age_group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cortex_clustering/cell_type_per_age_group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functional_group_per_age_group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functional_group_per_age_group.csv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functional_group_per_age_group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functional_group_per_age_group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nhinguyen/Documents/Projects/MouseCortex/result/endo/arteriovenous_zonation_per_age_group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000"/>
              <a:t>Cell count pre- and post- filtering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cell_number_per_sample_pre_post!$A$2</c:f>
              <c:strCache>
                <c:ptCount val="1"/>
                <c:pt idx="0">
                  <c:v>Pre-f cell count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cell_number_per_sample_pre_post!$B$1:$J$1</c:f>
              <c:strCache>
                <c:ptCount val="9"/>
                <c:pt idx="0">
                  <c:v>18_45_M</c:v>
                </c:pt>
                <c:pt idx="1">
                  <c:v>18_46_F</c:v>
                </c:pt>
                <c:pt idx="2">
                  <c:v>18_47_F</c:v>
                </c:pt>
                <c:pt idx="3">
                  <c:v>18_53_M</c:v>
                </c:pt>
                <c:pt idx="4">
                  <c:v>24_60_M</c:v>
                </c:pt>
                <c:pt idx="5">
                  <c:v>3_10_M</c:v>
                </c:pt>
                <c:pt idx="6">
                  <c:v>3_39_F</c:v>
                </c:pt>
                <c:pt idx="7">
                  <c:v>3_8_M</c:v>
                </c:pt>
                <c:pt idx="8">
                  <c:v>3_9_M</c:v>
                </c:pt>
              </c:strCache>
            </c:strRef>
          </c:cat>
          <c:val>
            <c:numRef>
              <c:f>cell_number_per_sample_pre_post!$B$2:$J$2</c:f>
              <c:numCache>
                <c:formatCode>General</c:formatCode>
                <c:ptCount val="9"/>
                <c:pt idx="0">
                  <c:v>164</c:v>
                </c:pt>
                <c:pt idx="1">
                  <c:v>402</c:v>
                </c:pt>
                <c:pt idx="2">
                  <c:v>420</c:v>
                </c:pt>
                <c:pt idx="3">
                  <c:v>274</c:v>
                </c:pt>
                <c:pt idx="4">
                  <c:v>312</c:v>
                </c:pt>
                <c:pt idx="5">
                  <c:v>384</c:v>
                </c:pt>
                <c:pt idx="6">
                  <c:v>160</c:v>
                </c:pt>
                <c:pt idx="7">
                  <c:v>109</c:v>
                </c:pt>
                <c:pt idx="8">
                  <c:v>433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68-7743-B947-3136FB9CDFE8}"/>
            </c:ext>
          </c:extLst>
        </c:ser>
        <c:ser>
          <c:idx val="1"/>
          <c:order val="1"/>
          <c:tx>
            <c:strRef>
              <c:f>cell_number_per_sample_pre_post!$A$3</c:f>
              <c:strCache>
                <c:ptCount val="1"/>
                <c:pt idx="0">
                  <c:v>Post-f cell count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cell_number_per_sample_pre_post!$B$1:$J$1</c:f>
              <c:strCache>
                <c:ptCount val="9"/>
                <c:pt idx="0">
                  <c:v>18_45_M</c:v>
                </c:pt>
                <c:pt idx="1">
                  <c:v>18_46_F</c:v>
                </c:pt>
                <c:pt idx="2">
                  <c:v>18_47_F</c:v>
                </c:pt>
                <c:pt idx="3">
                  <c:v>18_53_M</c:v>
                </c:pt>
                <c:pt idx="4">
                  <c:v>24_60_M</c:v>
                </c:pt>
                <c:pt idx="5">
                  <c:v>3_10_M</c:v>
                </c:pt>
                <c:pt idx="6">
                  <c:v>3_39_F</c:v>
                </c:pt>
                <c:pt idx="7">
                  <c:v>3_8_M</c:v>
                </c:pt>
                <c:pt idx="8">
                  <c:v>3_9_M</c:v>
                </c:pt>
              </c:strCache>
            </c:strRef>
          </c:cat>
          <c:val>
            <c:numRef>
              <c:f>cell_number_per_sample_pre_post!$B$3:$J$3</c:f>
              <c:numCache>
                <c:formatCode>General</c:formatCode>
                <c:ptCount val="9"/>
                <c:pt idx="0">
                  <c:v>139</c:v>
                </c:pt>
                <c:pt idx="1">
                  <c:v>362</c:v>
                </c:pt>
                <c:pt idx="2">
                  <c:v>367</c:v>
                </c:pt>
                <c:pt idx="3">
                  <c:v>246</c:v>
                </c:pt>
                <c:pt idx="4">
                  <c:v>274</c:v>
                </c:pt>
                <c:pt idx="5">
                  <c:v>358</c:v>
                </c:pt>
                <c:pt idx="6">
                  <c:v>135</c:v>
                </c:pt>
                <c:pt idx="7">
                  <c:v>102</c:v>
                </c:pt>
                <c:pt idx="8">
                  <c:v>375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168-7743-B947-3136FB9CDF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3698608"/>
        <c:axId val="1173791616"/>
      </c:barChart>
      <c:catAx>
        <c:axId val="1173698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3791616"/>
        <c:crosses val="autoZero"/>
        <c:auto val="1"/>
        <c:lblAlgn val="ctr"/>
        <c:lblOffset val="100"/>
        <c:noMultiLvlLbl val="0"/>
      </c:catAx>
      <c:valAx>
        <c:axId val="1173791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3698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arteriovenous_zonation_per_age_!$D$1</c:f>
              <c:strCache>
                <c:ptCount val="1"/>
                <c:pt idx="0">
                  <c:v>aged</c:v>
                </c:pt>
              </c:strCache>
            </c:strRef>
          </c:tx>
          <c:dPt>
            <c:idx val="0"/>
            <c:bubble3D val="0"/>
            <c:spPr>
              <a:solidFill>
                <a:srgbClr val="94B6D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C5E-2A45-A8B4-AB4B3A7964F6}"/>
              </c:ext>
            </c:extLst>
          </c:dPt>
          <c:dPt>
            <c:idx val="1"/>
            <c:bubble3D val="0"/>
            <c:spPr>
              <a:solidFill>
                <a:srgbClr val="FFAF68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C5E-2A45-A8B4-AB4B3A7964F6}"/>
              </c:ext>
            </c:extLst>
          </c:dPt>
          <c:dPt>
            <c:idx val="2"/>
            <c:bubble3D val="0"/>
            <c:spPr>
              <a:solidFill>
                <a:srgbClr val="82CA7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C5E-2A45-A8B4-AB4B3A7964F6}"/>
              </c:ext>
            </c:extLst>
          </c:dPt>
          <c:dPt>
            <c:idx val="3"/>
            <c:bubble3D val="0"/>
            <c:spPr>
              <a:solidFill>
                <a:srgbClr val="F2847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C5E-2A45-A8B4-AB4B3A7964F6}"/>
              </c:ext>
            </c:extLst>
          </c:dPt>
          <c:dPt>
            <c:idx val="4"/>
            <c:bubble3D val="0"/>
            <c:spPr>
              <a:solidFill>
                <a:srgbClr val="BDA0D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C5E-2A45-A8B4-AB4B3A7964F6}"/>
              </c:ext>
            </c:extLst>
          </c:dPt>
          <c:dPt>
            <c:idx val="5"/>
            <c:bubble3D val="0"/>
            <c:spPr>
              <a:solidFill>
                <a:srgbClr val="B88E8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C5E-2A45-A8B4-AB4B3A7964F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arteriovenous_zonation_per_age_!$B$2:$B$7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arteriovenous_zonation_per_age_!$D$2:$D$7</c:f>
              <c:numCache>
                <c:formatCode>General</c:formatCode>
                <c:ptCount val="6"/>
                <c:pt idx="0">
                  <c:v>49</c:v>
                </c:pt>
                <c:pt idx="1">
                  <c:v>22</c:v>
                </c:pt>
                <c:pt idx="2">
                  <c:v>67</c:v>
                </c:pt>
                <c:pt idx="3">
                  <c:v>53</c:v>
                </c:pt>
                <c:pt idx="4">
                  <c:v>213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C5E-2A45-A8B4-AB4B3A7964F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arteriovenous_zonation_per_age_!$E$1</c:f>
              <c:strCache>
                <c:ptCount val="1"/>
                <c:pt idx="0">
                  <c:v>old</c:v>
                </c:pt>
              </c:strCache>
            </c:strRef>
          </c:tx>
          <c:dPt>
            <c:idx val="0"/>
            <c:bubble3D val="0"/>
            <c:spPr>
              <a:solidFill>
                <a:srgbClr val="94B6D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3EE-4A49-A363-8D1262AEA159}"/>
              </c:ext>
            </c:extLst>
          </c:dPt>
          <c:dPt>
            <c:idx val="1"/>
            <c:bubble3D val="0"/>
            <c:spPr>
              <a:solidFill>
                <a:srgbClr val="FFAF68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3EE-4A49-A363-8D1262AEA159}"/>
              </c:ext>
            </c:extLst>
          </c:dPt>
          <c:dPt>
            <c:idx val="2"/>
            <c:bubble3D val="0"/>
            <c:spPr>
              <a:solidFill>
                <a:srgbClr val="82CA7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C3EE-4A49-A363-8D1262AEA159}"/>
              </c:ext>
            </c:extLst>
          </c:dPt>
          <c:dPt>
            <c:idx val="3"/>
            <c:bubble3D val="0"/>
            <c:spPr>
              <a:solidFill>
                <a:srgbClr val="F2847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C3EE-4A49-A363-8D1262AEA159}"/>
              </c:ext>
            </c:extLst>
          </c:dPt>
          <c:dPt>
            <c:idx val="4"/>
            <c:bubble3D val="0"/>
            <c:spPr>
              <a:solidFill>
                <a:srgbClr val="BDA0D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C3EE-4A49-A363-8D1262AEA159}"/>
              </c:ext>
            </c:extLst>
          </c:dPt>
          <c:dPt>
            <c:idx val="5"/>
            <c:bubble3D val="0"/>
            <c:spPr>
              <a:solidFill>
                <a:srgbClr val="B88E8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C3EE-4A49-A363-8D1262AEA15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arteriovenous_zonation_per_age_!$B$2:$B$7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arteriovenous_zonation_per_age_!$E$2:$E$7</c:f>
              <c:numCache>
                <c:formatCode>General</c:formatCode>
                <c:ptCount val="6"/>
                <c:pt idx="0">
                  <c:v>6</c:v>
                </c:pt>
                <c:pt idx="1">
                  <c:v>7</c:v>
                </c:pt>
                <c:pt idx="2">
                  <c:v>15</c:v>
                </c:pt>
                <c:pt idx="3">
                  <c:v>2</c:v>
                </c:pt>
                <c:pt idx="4">
                  <c:v>23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C3EE-4A49-A363-8D1262AEA15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arteriovenous_zonation_per_age_!$H$1</c:f>
              <c:strCache>
                <c:ptCount val="1"/>
                <c:pt idx="0">
                  <c:v>young</c:v>
                </c:pt>
              </c:strCache>
            </c:strRef>
          </c:tx>
          <c:spPr>
            <a:solidFill>
              <a:srgbClr val="FBD8BD"/>
            </a:solidFill>
            <a:ln>
              <a:noFill/>
            </a:ln>
            <a:effectLst/>
          </c:spPr>
          <c:invertIfNegative val="0"/>
          <c:cat>
            <c:strRef>
              <c:f>arteriovenous_zonation_per_age_!$G$2:$G$7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arteriovenous_zonation_per_age_!$H$2:$H$7</c:f>
              <c:numCache>
                <c:formatCode>General</c:formatCode>
                <c:ptCount val="6"/>
                <c:pt idx="0">
                  <c:v>15.909090909090908</c:v>
                </c:pt>
                <c:pt idx="1">
                  <c:v>2.2727272727272729</c:v>
                </c:pt>
                <c:pt idx="2">
                  <c:v>4.5454545454545459</c:v>
                </c:pt>
                <c:pt idx="3">
                  <c:v>15.909090909090908</c:v>
                </c:pt>
                <c:pt idx="4">
                  <c:v>57.95454545454546</c:v>
                </c:pt>
                <c:pt idx="5">
                  <c:v>3.4090909090909087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B88-0644-BC1F-98FD7F28A4B0}"/>
            </c:ext>
          </c:extLst>
        </c:ser>
        <c:ser>
          <c:idx val="1"/>
          <c:order val="1"/>
          <c:tx>
            <c:strRef>
              <c:f>arteriovenous_zonation_per_age_!$I$1</c:f>
              <c:strCache>
                <c:ptCount val="1"/>
                <c:pt idx="0">
                  <c:v>aged</c:v>
                </c:pt>
              </c:strCache>
            </c:strRef>
          </c:tx>
          <c:spPr>
            <a:solidFill>
              <a:srgbClr val="E3AFB1"/>
            </a:solidFill>
            <a:ln>
              <a:noFill/>
            </a:ln>
            <a:effectLst/>
          </c:spPr>
          <c:invertIfNegative val="0"/>
          <c:cat>
            <c:strRef>
              <c:f>arteriovenous_zonation_per_age_!$G$2:$G$7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arteriovenous_zonation_per_age_!$I$2:$I$7</c:f>
              <c:numCache>
                <c:formatCode>General</c:formatCode>
                <c:ptCount val="6"/>
                <c:pt idx="0">
                  <c:v>11.98044009779951</c:v>
                </c:pt>
                <c:pt idx="1">
                  <c:v>5.3789731051344738</c:v>
                </c:pt>
                <c:pt idx="2">
                  <c:v>16.381418092909534</c:v>
                </c:pt>
                <c:pt idx="3">
                  <c:v>12.95843520782396</c:v>
                </c:pt>
                <c:pt idx="4">
                  <c:v>52.078239608801958</c:v>
                </c:pt>
                <c:pt idx="5">
                  <c:v>1.2224938875305624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B88-0644-BC1F-98FD7F28A4B0}"/>
            </c:ext>
          </c:extLst>
        </c:ser>
        <c:ser>
          <c:idx val="2"/>
          <c:order val="2"/>
          <c:tx>
            <c:strRef>
              <c:f>arteriovenous_zonation_per_age_!$J$1</c:f>
              <c:strCache>
                <c:ptCount val="1"/>
                <c:pt idx="0">
                  <c:v>old</c:v>
                </c:pt>
              </c:strCache>
            </c:strRef>
          </c:tx>
          <c:spPr>
            <a:solidFill>
              <a:srgbClr val="9B7788"/>
            </a:solidFill>
            <a:ln>
              <a:noFill/>
            </a:ln>
            <a:effectLst/>
          </c:spPr>
          <c:invertIfNegative val="0"/>
          <c:cat>
            <c:strRef>
              <c:f>arteriovenous_zonation_per_age_!$G$2:$G$7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arteriovenous_zonation_per_age_!$J$2:$J$7</c:f>
              <c:numCache>
                <c:formatCode>General</c:formatCode>
                <c:ptCount val="6"/>
                <c:pt idx="0">
                  <c:v>10.909090909090908</c:v>
                </c:pt>
                <c:pt idx="1">
                  <c:v>12.727272727272727</c:v>
                </c:pt>
                <c:pt idx="2">
                  <c:v>27.27272727272727</c:v>
                </c:pt>
                <c:pt idx="3">
                  <c:v>3.6363636363636362</c:v>
                </c:pt>
                <c:pt idx="4">
                  <c:v>41.818181818181813</c:v>
                </c:pt>
                <c:pt idx="5">
                  <c:v>3.6363636363636362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B88-0644-BC1F-98FD7F28A4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5503552"/>
        <c:axId val="1502171200"/>
      </c:barChart>
      <c:catAx>
        <c:axId val="1045503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02171200"/>
        <c:crosses val="autoZero"/>
        <c:auto val="1"/>
        <c:lblAlgn val="ctr"/>
        <c:lblOffset val="100"/>
        <c:noMultiLvlLbl val="0"/>
      </c:catAx>
      <c:valAx>
        <c:axId val="15021712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5503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Sheet1!$A$38</c:f>
              <c:strCache>
                <c:ptCount val="1"/>
                <c:pt idx="0">
                  <c:v>ECM-Reorganizing BEC</c:v>
                </c:pt>
              </c:strCache>
            </c:strRef>
          </c:tx>
          <c:spPr>
            <a:solidFill>
              <a:srgbClr val="76A0CC"/>
            </a:solidFill>
            <a:ln>
              <a:noFill/>
            </a:ln>
            <a:effectLst/>
          </c:spPr>
          <c:invertIfNegative val="0"/>
          <c:cat>
            <c:multiLvlStrRef>
              <c:f>Sheet1!$B$36:$S$37</c:f>
              <c:multiLvlStrCache>
                <c:ptCount val="18"/>
                <c:lvl>
                  <c:pt idx="0">
                    <c:v>aEC1</c:v>
                  </c:pt>
                  <c:pt idx="1">
                    <c:v>aEC2</c:v>
                  </c:pt>
                  <c:pt idx="2">
                    <c:v>avEC</c:v>
                  </c:pt>
                  <c:pt idx="3">
                    <c:v>capEC</c:v>
                  </c:pt>
                  <c:pt idx="4">
                    <c:v>vcapEC</c:v>
                  </c:pt>
                  <c:pt idx="5">
                    <c:v>vEC</c:v>
                  </c:pt>
                  <c:pt idx="6">
                    <c:v>aEC1</c:v>
                  </c:pt>
                  <c:pt idx="7">
                    <c:v>aEC2</c:v>
                  </c:pt>
                  <c:pt idx="8">
                    <c:v>avEC</c:v>
                  </c:pt>
                  <c:pt idx="9">
                    <c:v>capEC</c:v>
                  </c:pt>
                  <c:pt idx="10">
                    <c:v>vcapEC</c:v>
                  </c:pt>
                  <c:pt idx="11">
                    <c:v>vEC</c:v>
                  </c:pt>
                  <c:pt idx="12">
                    <c:v>aEC1</c:v>
                  </c:pt>
                  <c:pt idx="13">
                    <c:v>aEC2</c:v>
                  </c:pt>
                  <c:pt idx="14">
                    <c:v>avEC</c:v>
                  </c:pt>
                  <c:pt idx="15">
                    <c:v>capEC</c:v>
                  </c:pt>
                  <c:pt idx="16">
                    <c:v>vcapEC</c:v>
                  </c:pt>
                  <c:pt idx="17">
                    <c:v>vEC</c:v>
                  </c:pt>
                </c:lvl>
                <c:lvl>
                  <c:pt idx="0">
                    <c:v>young</c:v>
                  </c:pt>
                  <c:pt idx="6">
                    <c:v>aged</c:v>
                  </c:pt>
                  <c:pt idx="12">
                    <c:v>old</c:v>
                  </c:pt>
                </c:lvl>
              </c:multiLvlStrCache>
            </c:multiLvlStrRef>
          </c:cat>
          <c:val>
            <c:numRef>
              <c:f>Sheet1!$B$38:$S$38</c:f>
              <c:numCache>
                <c:formatCode>General</c:formatCode>
                <c:ptCount val="18"/>
                <c:pt idx="0">
                  <c:v>3</c:v>
                </c:pt>
                <c:pt idx="1">
                  <c:v>0</c:v>
                </c:pt>
                <c:pt idx="2">
                  <c:v>0</c:v>
                </c:pt>
                <c:pt idx="3">
                  <c:v>5</c:v>
                </c:pt>
                <c:pt idx="4">
                  <c:v>5</c:v>
                </c:pt>
                <c:pt idx="5">
                  <c:v>0</c:v>
                </c:pt>
                <c:pt idx="6">
                  <c:v>16</c:v>
                </c:pt>
                <c:pt idx="7">
                  <c:v>1</c:v>
                </c:pt>
                <c:pt idx="8">
                  <c:v>27</c:v>
                </c:pt>
                <c:pt idx="9">
                  <c:v>25</c:v>
                </c:pt>
                <c:pt idx="10">
                  <c:v>69</c:v>
                </c:pt>
                <c:pt idx="11">
                  <c:v>4</c:v>
                </c:pt>
                <c:pt idx="12">
                  <c:v>4</c:v>
                </c:pt>
                <c:pt idx="13">
                  <c:v>1</c:v>
                </c:pt>
                <c:pt idx="14">
                  <c:v>4</c:v>
                </c:pt>
                <c:pt idx="15">
                  <c:v>1</c:v>
                </c:pt>
                <c:pt idx="16">
                  <c:v>6</c:v>
                </c:pt>
                <c:pt idx="1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D8-2D4E-B256-348ED5EF3EC2}"/>
            </c:ext>
          </c:extLst>
        </c:ser>
        <c:ser>
          <c:idx val="1"/>
          <c:order val="1"/>
          <c:tx>
            <c:strRef>
              <c:f>Sheet1!$A$39</c:f>
              <c:strCache>
                <c:ptCount val="1"/>
                <c:pt idx="0">
                  <c:v>Migrating-Angiogenic BEC</c:v>
                </c:pt>
              </c:strCache>
            </c:strRef>
          </c:tx>
          <c:spPr>
            <a:solidFill>
              <a:srgbClr val="F4A058"/>
            </a:solidFill>
            <a:ln>
              <a:noFill/>
            </a:ln>
            <a:effectLst/>
          </c:spPr>
          <c:invertIfNegative val="0"/>
          <c:cat>
            <c:multiLvlStrRef>
              <c:f>Sheet1!$B$36:$S$37</c:f>
              <c:multiLvlStrCache>
                <c:ptCount val="18"/>
                <c:lvl>
                  <c:pt idx="0">
                    <c:v>aEC1</c:v>
                  </c:pt>
                  <c:pt idx="1">
                    <c:v>aEC2</c:v>
                  </c:pt>
                  <c:pt idx="2">
                    <c:v>avEC</c:v>
                  </c:pt>
                  <c:pt idx="3">
                    <c:v>capEC</c:v>
                  </c:pt>
                  <c:pt idx="4">
                    <c:v>vcapEC</c:v>
                  </c:pt>
                  <c:pt idx="5">
                    <c:v>vEC</c:v>
                  </c:pt>
                  <c:pt idx="6">
                    <c:v>aEC1</c:v>
                  </c:pt>
                  <c:pt idx="7">
                    <c:v>aEC2</c:v>
                  </c:pt>
                  <c:pt idx="8">
                    <c:v>avEC</c:v>
                  </c:pt>
                  <c:pt idx="9">
                    <c:v>capEC</c:v>
                  </c:pt>
                  <c:pt idx="10">
                    <c:v>vcapEC</c:v>
                  </c:pt>
                  <c:pt idx="11">
                    <c:v>vEC</c:v>
                  </c:pt>
                  <c:pt idx="12">
                    <c:v>aEC1</c:v>
                  </c:pt>
                  <c:pt idx="13">
                    <c:v>aEC2</c:v>
                  </c:pt>
                  <c:pt idx="14">
                    <c:v>avEC</c:v>
                  </c:pt>
                  <c:pt idx="15">
                    <c:v>capEC</c:v>
                  </c:pt>
                  <c:pt idx="16">
                    <c:v>vcapEC</c:v>
                  </c:pt>
                  <c:pt idx="17">
                    <c:v>vEC</c:v>
                  </c:pt>
                </c:lvl>
                <c:lvl>
                  <c:pt idx="0">
                    <c:v>young</c:v>
                  </c:pt>
                  <c:pt idx="6">
                    <c:v>aged</c:v>
                  </c:pt>
                  <c:pt idx="12">
                    <c:v>old</c:v>
                  </c:pt>
                </c:lvl>
              </c:multiLvlStrCache>
            </c:multiLvlStrRef>
          </c:cat>
          <c:val>
            <c:numRef>
              <c:f>Sheet1!$B$39:$S$39</c:f>
              <c:numCache>
                <c:formatCode>General</c:formatCode>
                <c:ptCount val="18"/>
                <c:pt idx="0">
                  <c:v>9</c:v>
                </c:pt>
                <c:pt idx="1">
                  <c:v>2</c:v>
                </c:pt>
                <c:pt idx="2">
                  <c:v>1</c:v>
                </c:pt>
                <c:pt idx="3">
                  <c:v>3</c:v>
                </c:pt>
                <c:pt idx="4">
                  <c:v>3</c:v>
                </c:pt>
                <c:pt idx="5">
                  <c:v>0</c:v>
                </c:pt>
                <c:pt idx="6">
                  <c:v>32</c:v>
                </c:pt>
                <c:pt idx="7">
                  <c:v>21</c:v>
                </c:pt>
                <c:pt idx="8">
                  <c:v>22</c:v>
                </c:pt>
                <c:pt idx="9">
                  <c:v>5</c:v>
                </c:pt>
                <c:pt idx="10">
                  <c:v>2</c:v>
                </c:pt>
                <c:pt idx="11">
                  <c:v>0</c:v>
                </c:pt>
                <c:pt idx="12">
                  <c:v>2</c:v>
                </c:pt>
                <c:pt idx="13">
                  <c:v>6</c:v>
                </c:pt>
                <c:pt idx="14">
                  <c:v>5</c:v>
                </c:pt>
                <c:pt idx="15">
                  <c:v>0</c:v>
                </c:pt>
                <c:pt idx="16">
                  <c:v>1</c:v>
                </c:pt>
                <c:pt idx="1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D8-2D4E-B256-348ED5EF3EC2}"/>
            </c:ext>
          </c:extLst>
        </c:ser>
        <c:ser>
          <c:idx val="2"/>
          <c:order val="2"/>
          <c:tx>
            <c:strRef>
              <c:f>Sheet1!$A$40</c:f>
              <c:strCache>
                <c:ptCount val="1"/>
                <c:pt idx="0">
                  <c:v>Transporting BEC</c:v>
                </c:pt>
              </c:strCache>
            </c:strRef>
          </c:tx>
          <c:spPr>
            <a:solidFill>
              <a:srgbClr val="71C266"/>
            </a:solidFill>
            <a:ln>
              <a:noFill/>
            </a:ln>
            <a:effectLst/>
          </c:spPr>
          <c:invertIfNegative val="0"/>
          <c:cat>
            <c:multiLvlStrRef>
              <c:f>Sheet1!$B$36:$S$37</c:f>
              <c:multiLvlStrCache>
                <c:ptCount val="18"/>
                <c:lvl>
                  <c:pt idx="0">
                    <c:v>aEC1</c:v>
                  </c:pt>
                  <c:pt idx="1">
                    <c:v>aEC2</c:v>
                  </c:pt>
                  <c:pt idx="2">
                    <c:v>avEC</c:v>
                  </c:pt>
                  <c:pt idx="3">
                    <c:v>capEC</c:v>
                  </c:pt>
                  <c:pt idx="4">
                    <c:v>vcapEC</c:v>
                  </c:pt>
                  <c:pt idx="5">
                    <c:v>vEC</c:v>
                  </c:pt>
                  <c:pt idx="6">
                    <c:v>aEC1</c:v>
                  </c:pt>
                  <c:pt idx="7">
                    <c:v>aEC2</c:v>
                  </c:pt>
                  <c:pt idx="8">
                    <c:v>avEC</c:v>
                  </c:pt>
                  <c:pt idx="9">
                    <c:v>capEC</c:v>
                  </c:pt>
                  <c:pt idx="10">
                    <c:v>vcapEC</c:v>
                  </c:pt>
                  <c:pt idx="11">
                    <c:v>vEC</c:v>
                  </c:pt>
                  <c:pt idx="12">
                    <c:v>aEC1</c:v>
                  </c:pt>
                  <c:pt idx="13">
                    <c:v>aEC2</c:v>
                  </c:pt>
                  <c:pt idx="14">
                    <c:v>avEC</c:v>
                  </c:pt>
                  <c:pt idx="15">
                    <c:v>capEC</c:v>
                  </c:pt>
                  <c:pt idx="16">
                    <c:v>vcapEC</c:v>
                  </c:pt>
                  <c:pt idx="17">
                    <c:v>vEC</c:v>
                  </c:pt>
                </c:lvl>
                <c:lvl>
                  <c:pt idx="0">
                    <c:v>young</c:v>
                  </c:pt>
                  <c:pt idx="6">
                    <c:v>aged</c:v>
                  </c:pt>
                  <c:pt idx="12">
                    <c:v>old</c:v>
                  </c:pt>
                </c:lvl>
              </c:multiLvlStrCache>
            </c:multiLvlStrRef>
          </c:cat>
          <c:val>
            <c:numRef>
              <c:f>Sheet1!$B$40:$S$40</c:f>
              <c:numCache>
                <c:formatCode>General</c:formatCode>
                <c:ptCount val="18"/>
                <c:pt idx="0">
                  <c:v>2</c:v>
                </c:pt>
                <c:pt idx="1">
                  <c:v>0</c:v>
                </c:pt>
                <c:pt idx="2">
                  <c:v>3</c:v>
                </c:pt>
                <c:pt idx="3">
                  <c:v>6</c:v>
                </c:pt>
                <c:pt idx="4">
                  <c:v>43</c:v>
                </c:pt>
                <c:pt idx="5">
                  <c:v>3</c:v>
                </c:pt>
                <c:pt idx="6">
                  <c:v>1</c:v>
                </c:pt>
                <c:pt idx="7">
                  <c:v>0</c:v>
                </c:pt>
                <c:pt idx="8">
                  <c:v>18</c:v>
                </c:pt>
                <c:pt idx="9">
                  <c:v>23</c:v>
                </c:pt>
                <c:pt idx="10">
                  <c:v>142</c:v>
                </c:pt>
                <c:pt idx="11">
                  <c:v>1</c:v>
                </c:pt>
                <c:pt idx="12">
                  <c:v>0</c:v>
                </c:pt>
                <c:pt idx="13">
                  <c:v>0</c:v>
                </c:pt>
                <c:pt idx="14">
                  <c:v>6</c:v>
                </c:pt>
                <c:pt idx="15">
                  <c:v>1</c:v>
                </c:pt>
                <c:pt idx="16">
                  <c:v>16</c:v>
                </c:pt>
                <c:pt idx="17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BD8-2D4E-B256-348ED5EF3E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38656479"/>
        <c:axId val="1653056976"/>
      </c:barChart>
      <c:catAx>
        <c:axId val="638656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3056976"/>
        <c:crosses val="autoZero"/>
        <c:auto val="1"/>
        <c:lblAlgn val="ctr"/>
        <c:lblOffset val="100"/>
        <c:noMultiLvlLbl val="0"/>
      </c:catAx>
      <c:valAx>
        <c:axId val="165305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865647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cell_type_per_age_group!$C$1</c:f>
              <c:strCache>
                <c:ptCount val="1"/>
                <c:pt idx="0">
                  <c:v>young</c:v>
                </c:pt>
              </c:strCache>
            </c:strRef>
          </c:tx>
          <c:dPt>
            <c:idx val="0"/>
            <c:bubble3D val="0"/>
            <c:spPr>
              <a:solidFill>
                <a:srgbClr val="7A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201-4D47-8C2E-4F11586E3B6B}"/>
              </c:ext>
            </c:extLst>
          </c:dPt>
          <c:dPt>
            <c:idx val="1"/>
            <c:bubble3D val="0"/>
            <c:spPr>
              <a:solidFill>
                <a:srgbClr val="FF9E4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201-4D47-8C2E-4F11586E3B6B}"/>
              </c:ext>
            </c:extLst>
          </c:dPt>
          <c:dPt>
            <c:idx val="2"/>
            <c:bubble3D val="0"/>
            <c:spPr>
              <a:solidFill>
                <a:srgbClr val="68C0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201-4D47-8C2E-4F11586E3B6B}"/>
              </c:ext>
            </c:extLst>
          </c:dPt>
          <c:dPt>
            <c:idx val="3"/>
            <c:bubble3D val="0"/>
            <c:spPr>
              <a:solidFill>
                <a:srgbClr val="ED67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201-4D47-8C2E-4F11586E3B6B}"/>
              </c:ext>
            </c:extLst>
          </c:dPt>
          <c:dPt>
            <c:idx val="4"/>
            <c:bubble3D val="0"/>
            <c:spPr>
              <a:solidFill>
                <a:srgbClr val="B08DC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201-4D47-8C2E-4F11586E3B6B}"/>
              </c:ext>
            </c:extLst>
          </c:dPt>
          <c:dPt>
            <c:idx val="5"/>
            <c:bubble3D val="0"/>
            <c:spPr>
              <a:solidFill>
                <a:srgbClr val="EE9D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201-4D47-8C2E-4F11586E3B6B}"/>
              </c:ext>
            </c:extLst>
          </c:dPt>
          <c:dPt>
            <c:idx val="6"/>
            <c:bubble3D val="0"/>
            <c:spPr>
              <a:solidFill>
                <a:srgbClr val="AA7A7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D201-4D47-8C2E-4F11586E3B6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cell_type_per_age_group!$B$2:$B$8</c:f>
              <c:strCache>
                <c:ptCount val="7"/>
                <c:pt idx="0">
                  <c:v>Astrocytes</c:v>
                </c:pt>
                <c:pt idx="1">
                  <c:v>Endothelial cells</c:v>
                </c:pt>
                <c:pt idx="2">
                  <c:v>Neurons</c:v>
                </c:pt>
                <c:pt idx="3">
                  <c:v>Oligodendrocyte precursor cells</c:v>
                </c:pt>
                <c:pt idx="4">
                  <c:v>Oligodendrocytes</c:v>
                </c:pt>
                <c:pt idx="5">
                  <c:v>Vasculer smooth muscle cells</c:v>
                </c:pt>
                <c:pt idx="6">
                  <c:v>T cells</c:v>
                </c:pt>
              </c:strCache>
            </c:strRef>
          </c:cat>
          <c:val>
            <c:numRef>
              <c:f>cell_type_per_age_group!$C$2:$C$8</c:f>
              <c:numCache>
                <c:formatCode>General</c:formatCode>
                <c:ptCount val="7"/>
                <c:pt idx="0">
                  <c:v>203</c:v>
                </c:pt>
                <c:pt idx="1">
                  <c:v>88</c:v>
                </c:pt>
                <c:pt idx="2">
                  <c:v>60</c:v>
                </c:pt>
                <c:pt idx="3">
                  <c:v>44</c:v>
                </c:pt>
                <c:pt idx="4">
                  <c:v>528</c:v>
                </c:pt>
                <c:pt idx="5">
                  <c:v>47</c:v>
                </c:pt>
                <c:pt idx="6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D201-4D47-8C2E-4F11586E3B6B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cell_type_per_age_group!$D$1</c:f>
              <c:strCache>
                <c:ptCount val="1"/>
                <c:pt idx="0">
                  <c:v>aged</c:v>
                </c:pt>
              </c:strCache>
            </c:strRef>
          </c:tx>
          <c:dPt>
            <c:idx val="0"/>
            <c:bubble3D val="0"/>
            <c:spPr>
              <a:solidFill>
                <a:srgbClr val="7A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E0E-104C-B812-2D7134FD664C}"/>
              </c:ext>
            </c:extLst>
          </c:dPt>
          <c:dPt>
            <c:idx val="1"/>
            <c:bubble3D val="0"/>
            <c:spPr>
              <a:solidFill>
                <a:srgbClr val="FF9E4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E0E-104C-B812-2D7134FD664C}"/>
              </c:ext>
            </c:extLst>
          </c:dPt>
          <c:dPt>
            <c:idx val="2"/>
            <c:bubble3D val="0"/>
            <c:spPr>
              <a:solidFill>
                <a:srgbClr val="68C0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E0E-104C-B812-2D7134FD664C}"/>
              </c:ext>
            </c:extLst>
          </c:dPt>
          <c:dPt>
            <c:idx val="3"/>
            <c:bubble3D val="0"/>
            <c:spPr>
              <a:solidFill>
                <a:srgbClr val="ED67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E0E-104C-B812-2D7134FD664C}"/>
              </c:ext>
            </c:extLst>
          </c:dPt>
          <c:dPt>
            <c:idx val="4"/>
            <c:bubble3D val="0"/>
            <c:spPr>
              <a:solidFill>
                <a:srgbClr val="B08DC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E0E-104C-B812-2D7134FD664C}"/>
              </c:ext>
            </c:extLst>
          </c:dPt>
          <c:dPt>
            <c:idx val="5"/>
            <c:bubble3D val="0"/>
            <c:spPr>
              <a:solidFill>
                <a:srgbClr val="EE9D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E0E-104C-B812-2D7134FD664C}"/>
              </c:ext>
            </c:extLst>
          </c:dPt>
          <c:dPt>
            <c:idx val="6"/>
            <c:bubble3D val="0"/>
            <c:spPr>
              <a:solidFill>
                <a:srgbClr val="AA7A7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E0E-104C-B812-2D7134FD664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cell_type_per_age_group!$B$2:$B$8</c:f>
              <c:strCache>
                <c:ptCount val="7"/>
                <c:pt idx="0">
                  <c:v>Astrocytes</c:v>
                </c:pt>
                <c:pt idx="1">
                  <c:v>Endothelial cells</c:v>
                </c:pt>
                <c:pt idx="2">
                  <c:v>Neurons</c:v>
                </c:pt>
                <c:pt idx="3">
                  <c:v>Oligodendrocyte precursor cells</c:v>
                </c:pt>
                <c:pt idx="4">
                  <c:v>Oligodendrocytes</c:v>
                </c:pt>
                <c:pt idx="5">
                  <c:v>Vasculer smooth muscle cells</c:v>
                </c:pt>
                <c:pt idx="6">
                  <c:v>T cells</c:v>
                </c:pt>
              </c:strCache>
            </c:strRef>
          </c:cat>
          <c:val>
            <c:numRef>
              <c:f>cell_type_per_age_group!$D$2:$D$8</c:f>
              <c:numCache>
                <c:formatCode>General</c:formatCode>
                <c:ptCount val="7"/>
                <c:pt idx="0">
                  <c:v>66</c:v>
                </c:pt>
                <c:pt idx="1">
                  <c:v>409</c:v>
                </c:pt>
                <c:pt idx="2">
                  <c:v>74</c:v>
                </c:pt>
                <c:pt idx="3">
                  <c:v>52</c:v>
                </c:pt>
                <c:pt idx="4">
                  <c:v>344</c:v>
                </c:pt>
                <c:pt idx="5">
                  <c:v>146</c:v>
                </c:pt>
                <c:pt idx="6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6E0E-104C-B812-2D7134FD664C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0188438248838811"/>
          <c:y val="3.2102728731942215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cell_type_per_age_group!$E$1</c:f>
              <c:strCache>
                <c:ptCount val="1"/>
                <c:pt idx="0">
                  <c:v>old</c:v>
                </c:pt>
              </c:strCache>
            </c:strRef>
          </c:tx>
          <c:dPt>
            <c:idx val="0"/>
            <c:bubble3D val="0"/>
            <c:spPr>
              <a:solidFill>
                <a:srgbClr val="7A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865-8248-8FE0-153EE7FDD054}"/>
              </c:ext>
            </c:extLst>
          </c:dPt>
          <c:dPt>
            <c:idx val="1"/>
            <c:bubble3D val="0"/>
            <c:spPr>
              <a:solidFill>
                <a:srgbClr val="FF9E49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865-8248-8FE0-153EE7FDD054}"/>
              </c:ext>
            </c:extLst>
          </c:dPt>
          <c:dPt>
            <c:idx val="2"/>
            <c:bubble3D val="0"/>
            <c:spPr>
              <a:solidFill>
                <a:srgbClr val="68C0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865-8248-8FE0-153EE7FDD054}"/>
              </c:ext>
            </c:extLst>
          </c:dPt>
          <c:dPt>
            <c:idx val="3"/>
            <c:bubble3D val="0"/>
            <c:spPr>
              <a:solidFill>
                <a:srgbClr val="ED675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865-8248-8FE0-153EE7FDD054}"/>
              </c:ext>
            </c:extLst>
          </c:dPt>
          <c:dPt>
            <c:idx val="4"/>
            <c:bubble3D val="0"/>
            <c:spPr>
              <a:solidFill>
                <a:srgbClr val="B08DC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865-8248-8FE0-153EE7FDD054}"/>
              </c:ext>
            </c:extLst>
          </c:dPt>
          <c:dPt>
            <c:idx val="5"/>
            <c:bubble3D val="0"/>
            <c:spPr>
              <a:solidFill>
                <a:srgbClr val="EE9DCC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9865-8248-8FE0-153EE7FDD054}"/>
              </c:ext>
            </c:extLst>
          </c:dPt>
          <c:dPt>
            <c:idx val="6"/>
            <c:bubble3D val="0"/>
            <c:spPr>
              <a:solidFill>
                <a:srgbClr val="AA7A7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9865-8248-8FE0-153EE7FDD05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cell_type_per_age_group!$B$2:$B$8</c:f>
              <c:strCache>
                <c:ptCount val="7"/>
                <c:pt idx="0">
                  <c:v>Astrocytes</c:v>
                </c:pt>
                <c:pt idx="1">
                  <c:v>Endothelial cells</c:v>
                </c:pt>
                <c:pt idx="2">
                  <c:v>Neurons</c:v>
                </c:pt>
                <c:pt idx="3">
                  <c:v>Oligodendrocyte precursor cells</c:v>
                </c:pt>
                <c:pt idx="4">
                  <c:v>Oligodendrocytes</c:v>
                </c:pt>
                <c:pt idx="5">
                  <c:v>Vasculer smooth muscle cells</c:v>
                </c:pt>
                <c:pt idx="6">
                  <c:v>T cells</c:v>
                </c:pt>
              </c:strCache>
            </c:strRef>
          </c:cat>
          <c:val>
            <c:numRef>
              <c:f>cell_type_per_age_group!$E$2:$E$8</c:f>
              <c:numCache>
                <c:formatCode>General</c:formatCode>
                <c:ptCount val="7"/>
                <c:pt idx="0">
                  <c:v>20</c:v>
                </c:pt>
                <c:pt idx="1">
                  <c:v>55</c:v>
                </c:pt>
                <c:pt idx="2">
                  <c:v>67</c:v>
                </c:pt>
                <c:pt idx="3">
                  <c:v>8</c:v>
                </c:pt>
                <c:pt idx="4">
                  <c:v>86</c:v>
                </c:pt>
                <c:pt idx="5">
                  <c:v>22</c:v>
                </c:pt>
                <c:pt idx="6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9865-8248-8FE0-153EE7FDD05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286786376133212"/>
          <c:y val="0.15298163572250098"/>
          <c:w val="0.57132136238667885"/>
          <c:h val="0.798161802808356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8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functional_group_per_age_group!$C$1</c:f>
              <c:strCache>
                <c:ptCount val="1"/>
                <c:pt idx="0">
                  <c:v>young</c:v>
                </c:pt>
              </c:strCache>
            </c:strRef>
          </c:tx>
          <c:dPt>
            <c:idx val="0"/>
            <c:bubble3D val="0"/>
            <c:spPr>
              <a:solidFill>
                <a:srgbClr val="79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B5-9D42-BFF4-B174CE019A4D}"/>
              </c:ext>
            </c:extLst>
          </c:dPt>
          <c:dPt>
            <c:idx val="1"/>
            <c:bubble3D val="0"/>
            <c:spPr>
              <a:solidFill>
                <a:srgbClr val="FFA75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B5-9D42-BFF4-B174CE019A4D}"/>
              </c:ext>
            </c:extLst>
          </c:dPt>
          <c:dPt>
            <c:idx val="2"/>
            <c:bubble3D val="0"/>
            <c:spPr>
              <a:solidFill>
                <a:srgbClr val="71C26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B5-9D42-BFF4-B174CE019A4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functional_group_per_age_group!$B$2:$B$4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functional_group_per_age_group!$C$2:$C$4</c:f>
              <c:numCache>
                <c:formatCode>General</c:formatCode>
                <c:ptCount val="3"/>
                <c:pt idx="0">
                  <c:v>13</c:v>
                </c:pt>
                <c:pt idx="1">
                  <c:v>18</c:v>
                </c:pt>
                <c:pt idx="2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ABB5-9D42-BFF4-B174CE019A4D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functional_group_per_age_group!$D$1</c:f>
              <c:strCache>
                <c:ptCount val="1"/>
                <c:pt idx="0">
                  <c:v>aged</c:v>
                </c:pt>
              </c:strCache>
            </c:strRef>
          </c:tx>
          <c:dPt>
            <c:idx val="0"/>
            <c:bubble3D val="0"/>
            <c:spPr>
              <a:solidFill>
                <a:srgbClr val="79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67B-A542-9BA6-A6D34FBB4635}"/>
              </c:ext>
            </c:extLst>
          </c:dPt>
          <c:dPt>
            <c:idx val="1"/>
            <c:bubble3D val="0"/>
            <c:spPr>
              <a:solidFill>
                <a:srgbClr val="FFA75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67B-A542-9BA6-A6D34FBB4635}"/>
              </c:ext>
            </c:extLst>
          </c:dPt>
          <c:dPt>
            <c:idx val="2"/>
            <c:bubble3D val="0"/>
            <c:spPr>
              <a:solidFill>
                <a:srgbClr val="71C26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67B-A542-9BA6-A6D34FBB463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functional_group_per_age_group!$B$2:$B$4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functional_group_per_age_group!$D$2:$D$4</c:f>
              <c:numCache>
                <c:formatCode>General</c:formatCode>
                <c:ptCount val="3"/>
                <c:pt idx="0">
                  <c:v>142</c:v>
                </c:pt>
                <c:pt idx="1">
                  <c:v>82</c:v>
                </c:pt>
                <c:pt idx="2">
                  <c:v>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467B-A542-9BA6-A6D34FBB4635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968599671890485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functional_group_per_age_group!$E$1</c:f>
              <c:strCache>
                <c:ptCount val="1"/>
                <c:pt idx="0">
                  <c:v>old</c:v>
                </c:pt>
              </c:strCache>
            </c:strRef>
          </c:tx>
          <c:dPt>
            <c:idx val="0"/>
            <c:bubble3D val="0"/>
            <c:spPr>
              <a:solidFill>
                <a:srgbClr val="79A4D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576-144E-9325-B19F4B566296}"/>
              </c:ext>
            </c:extLst>
          </c:dPt>
          <c:dPt>
            <c:idx val="1"/>
            <c:bubble3D val="0"/>
            <c:spPr>
              <a:solidFill>
                <a:srgbClr val="FFA75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576-144E-9325-B19F4B566296}"/>
              </c:ext>
            </c:extLst>
          </c:dPt>
          <c:dPt>
            <c:idx val="2"/>
            <c:bubble3D val="0"/>
            <c:spPr>
              <a:solidFill>
                <a:srgbClr val="71C26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576-144E-9325-B19F4B56629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functional_group_per_age_group!$B$2:$B$4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functional_group_per_age_group!$E$2:$E$4</c:f>
              <c:numCache>
                <c:formatCode>General</c:formatCode>
                <c:ptCount val="3"/>
                <c:pt idx="0">
                  <c:v>17</c:v>
                </c:pt>
                <c:pt idx="1">
                  <c:v>14</c:v>
                </c:pt>
                <c:pt idx="2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0576-144E-9325-B19F4B56629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1833178250800716"/>
          <c:y val="0.26494531933508314"/>
          <c:w val="0.48166821749199273"/>
          <c:h val="0.6202712160979877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functional_group_per_age_group!$H$1</c:f>
              <c:strCache>
                <c:ptCount val="1"/>
                <c:pt idx="0">
                  <c:v>young</c:v>
                </c:pt>
              </c:strCache>
            </c:strRef>
          </c:tx>
          <c:spPr>
            <a:solidFill>
              <a:srgbClr val="FCD8BE"/>
            </a:solidFill>
            <a:ln>
              <a:noFill/>
            </a:ln>
            <a:effectLst/>
          </c:spPr>
          <c:invertIfNegative val="0"/>
          <c:cat>
            <c:strRef>
              <c:f>functional_group_per_age_group!$G$2:$G$4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functional_group_per_age_group!$H$2:$H$4</c:f>
              <c:numCache>
                <c:formatCode>General</c:formatCode>
                <c:ptCount val="3"/>
                <c:pt idx="0">
                  <c:v>14.772727270000001</c:v>
                </c:pt>
                <c:pt idx="1">
                  <c:v>20.454545450000001</c:v>
                </c:pt>
                <c:pt idx="2">
                  <c:v>64.772727270000004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DD-0946-9102-891D65AD5512}"/>
            </c:ext>
          </c:extLst>
        </c:ser>
        <c:ser>
          <c:idx val="1"/>
          <c:order val="1"/>
          <c:tx>
            <c:strRef>
              <c:f>functional_group_per_age_group!$I$1</c:f>
              <c:strCache>
                <c:ptCount val="1"/>
                <c:pt idx="0">
                  <c:v>aged</c:v>
                </c:pt>
              </c:strCache>
            </c:strRef>
          </c:tx>
          <c:spPr>
            <a:solidFill>
              <a:srgbClr val="E3AFB1"/>
            </a:solidFill>
            <a:ln>
              <a:noFill/>
            </a:ln>
            <a:effectLst/>
          </c:spPr>
          <c:invertIfNegative val="0"/>
          <c:cat>
            <c:strRef>
              <c:f>functional_group_per_age_group!$G$2:$G$4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functional_group_per_age_group!$I$2:$I$4</c:f>
              <c:numCache>
                <c:formatCode>General</c:formatCode>
                <c:ptCount val="3"/>
                <c:pt idx="0">
                  <c:v>34.718826409999998</c:v>
                </c:pt>
                <c:pt idx="1">
                  <c:v>20.048899760000001</c:v>
                </c:pt>
                <c:pt idx="2">
                  <c:v>45.232273839999998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0DD-0946-9102-891D65AD5512}"/>
            </c:ext>
          </c:extLst>
        </c:ser>
        <c:ser>
          <c:idx val="2"/>
          <c:order val="2"/>
          <c:tx>
            <c:strRef>
              <c:f>functional_group_per_age_group!$J$1</c:f>
              <c:strCache>
                <c:ptCount val="1"/>
                <c:pt idx="0">
                  <c:v>old</c:v>
                </c:pt>
              </c:strCache>
            </c:strRef>
          </c:tx>
          <c:spPr>
            <a:solidFill>
              <a:srgbClr val="9B7787"/>
            </a:solidFill>
            <a:ln>
              <a:noFill/>
            </a:ln>
            <a:effectLst/>
          </c:spPr>
          <c:invertIfNegative val="0"/>
          <c:cat>
            <c:strRef>
              <c:f>functional_group_per_age_group!$G$2:$G$4</c:f>
              <c:strCache>
                <c:ptCount val="3"/>
                <c:pt idx="0">
                  <c:v>ECM-Reorganizing BEC</c:v>
                </c:pt>
                <c:pt idx="1">
                  <c:v>Migrating-Angiogenic BEC</c:v>
                </c:pt>
                <c:pt idx="2">
                  <c:v>Transporting BEC</c:v>
                </c:pt>
              </c:strCache>
            </c:strRef>
          </c:cat>
          <c:val>
            <c:numRef>
              <c:f>functional_group_per_age_group!$J$2:$J$4</c:f>
              <c:numCache>
                <c:formatCode>General</c:formatCode>
                <c:ptCount val="3"/>
                <c:pt idx="0">
                  <c:v>30.90909091</c:v>
                </c:pt>
                <c:pt idx="1">
                  <c:v>25.454545450000001</c:v>
                </c:pt>
                <c:pt idx="2">
                  <c:v>43.636363639999999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0DD-0946-9102-891D65AD55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9879552"/>
        <c:axId val="2019836032"/>
      </c:barChart>
      <c:catAx>
        <c:axId val="2019879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9836032"/>
        <c:crosses val="autoZero"/>
        <c:auto val="1"/>
        <c:lblAlgn val="ctr"/>
        <c:lblOffset val="100"/>
        <c:noMultiLvlLbl val="0"/>
      </c:catAx>
      <c:valAx>
        <c:axId val="201983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Percentage of BEC subcluster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98795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arteriovenous_zonation_per_age_!$C$1</c:f>
              <c:strCache>
                <c:ptCount val="1"/>
                <c:pt idx="0">
                  <c:v>young</c:v>
                </c:pt>
              </c:strCache>
            </c:strRef>
          </c:tx>
          <c:dPt>
            <c:idx val="0"/>
            <c:bubble3D val="0"/>
            <c:spPr>
              <a:solidFill>
                <a:srgbClr val="94B6DB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2BB2-B54B-8C02-FA1446F65194}"/>
              </c:ext>
            </c:extLst>
          </c:dPt>
          <c:dPt>
            <c:idx val="1"/>
            <c:bubble3D val="0"/>
            <c:spPr>
              <a:solidFill>
                <a:srgbClr val="FFAF68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BB2-B54B-8C02-FA1446F65194}"/>
              </c:ext>
            </c:extLst>
          </c:dPt>
          <c:dPt>
            <c:idx val="2"/>
            <c:bubble3D val="0"/>
            <c:spPr>
              <a:solidFill>
                <a:srgbClr val="82CA77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BB2-B54B-8C02-FA1446F65194}"/>
              </c:ext>
            </c:extLst>
          </c:dPt>
          <c:dPt>
            <c:idx val="3"/>
            <c:bubble3D val="0"/>
            <c:spPr>
              <a:solidFill>
                <a:srgbClr val="F2847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2BB2-B54B-8C02-FA1446F65194}"/>
              </c:ext>
            </c:extLst>
          </c:dPt>
          <c:dPt>
            <c:idx val="4"/>
            <c:bubble3D val="0"/>
            <c:spPr>
              <a:solidFill>
                <a:srgbClr val="BDA0D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2BB2-B54B-8C02-FA1446F65194}"/>
              </c:ext>
            </c:extLst>
          </c:dPt>
          <c:dPt>
            <c:idx val="5"/>
            <c:bubble3D val="0"/>
            <c:spPr>
              <a:solidFill>
                <a:srgbClr val="B88E8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2BB2-B54B-8C02-FA1446F6519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arteriovenous_zonation_per_age_!$B$2:$B$7</c:f>
              <c:strCache>
                <c:ptCount val="6"/>
                <c:pt idx="0">
                  <c:v>aEC1_genes</c:v>
                </c:pt>
                <c:pt idx="1">
                  <c:v>aEC2_genes</c:v>
                </c:pt>
                <c:pt idx="2">
                  <c:v>avEC_genes</c:v>
                </c:pt>
                <c:pt idx="3">
                  <c:v>capEC_genes</c:v>
                </c:pt>
                <c:pt idx="4">
                  <c:v>vcapEC_genes</c:v>
                </c:pt>
                <c:pt idx="5">
                  <c:v>vEC_genes</c:v>
                </c:pt>
              </c:strCache>
            </c:strRef>
          </c:cat>
          <c:val>
            <c:numRef>
              <c:f>arteriovenous_zonation_per_age_!$C$2:$C$7</c:f>
              <c:numCache>
                <c:formatCode>General</c:formatCode>
                <c:ptCount val="6"/>
                <c:pt idx="0">
                  <c:v>14</c:v>
                </c:pt>
                <c:pt idx="1">
                  <c:v>2</c:v>
                </c:pt>
                <c:pt idx="2">
                  <c:v>4</c:v>
                </c:pt>
                <c:pt idx="3">
                  <c:v>14</c:v>
                </c:pt>
                <c:pt idx="4">
                  <c:v>51</c:v>
                </c:pt>
                <c:pt idx="5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BB2-B54B-8C02-FA1446F65194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e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E1266C-4EF5-4FC7-969C-94F0FC1CFB16}" type="datetimeFigureOut">
              <a:rPr lang="en-SG" smtClean="0"/>
              <a:t>24/3/23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5A6D5-263D-4FFC-BB36-CE82782876EA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29044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BEC dysfunction occurs during both normative ageing and during cerebrovascular disease, but the mechanisms behind this impaired function are not well-characterized.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2163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Cortex, top 200 highest FC (100 cannot differentiate between subclusters)</a:t>
            </a:r>
          </a:p>
          <a:p>
            <a:r>
              <a:rPr lang="en-SG" dirty="0"/>
              <a:t>p=0.01</a:t>
            </a:r>
          </a:p>
          <a:p>
            <a:r>
              <a:rPr lang="en-SG" dirty="0"/>
              <a:t>q=0.05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17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533134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Cortex, top 200 highest FC (100 cannot differentiate between subclusters)</a:t>
            </a:r>
          </a:p>
          <a:p>
            <a:r>
              <a:rPr lang="en-SG" dirty="0"/>
              <a:t>p=0.01</a:t>
            </a:r>
          </a:p>
          <a:p>
            <a:r>
              <a:rPr lang="en-SG" dirty="0"/>
              <a:t>q=0.05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0594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  <a:p>
            <a:r>
              <a:rPr lang="en-SG" dirty="0"/>
              <a:t>P value = 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0.2580</a:t>
            </a:r>
            <a:r>
              <a:rPr lang="en-SG" dirty="0"/>
              <a:t> (ns)</a:t>
            </a:r>
          </a:p>
          <a:p>
            <a:r>
              <a:rPr lang="en-SG" dirty="0"/>
              <a:t>Old increase in migrative BEC, transporting BEC and decrease in OXPHOS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6898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  <a:p>
            <a:r>
              <a:rPr lang="en-SG" dirty="0"/>
              <a:t>P value = 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0.2580</a:t>
            </a:r>
            <a:r>
              <a:rPr lang="en-SG" dirty="0"/>
              <a:t> (ns)</a:t>
            </a:r>
          </a:p>
          <a:p>
            <a:r>
              <a:rPr lang="en-SG" dirty="0"/>
              <a:t>Old increase in migrative BEC, transporting BEC and decrease in OXPHOS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20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54153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Cortex, assign cells to groups from published markers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21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0280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  <a:p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P value = 0.0005 (***)</a:t>
            </a:r>
            <a:r>
              <a:rPr lang="en-SG" dirty="0"/>
              <a:t> </a:t>
            </a:r>
          </a:p>
          <a:p>
            <a:r>
              <a:rPr lang="en-SG" dirty="0"/>
              <a:t>Old increase </a:t>
            </a:r>
            <a:r>
              <a:rPr lang="en-SG" dirty="0" err="1"/>
              <a:t>avEC</a:t>
            </a:r>
            <a:r>
              <a:rPr lang="en-SG" dirty="0"/>
              <a:t>, </a:t>
            </a:r>
            <a:r>
              <a:rPr lang="en-SG" dirty="0" err="1"/>
              <a:t>vcap</a:t>
            </a:r>
            <a:r>
              <a:rPr lang="en-SG" dirty="0"/>
              <a:t> EC, (aEC2); decrease in </a:t>
            </a:r>
            <a:r>
              <a:rPr lang="en-SG" dirty="0" err="1"/>
              <a:t>capEC</a:t>
            </a:r>
            <a:r>
              <a:rPr lang="en-SG" dirty="0"/>
              <a:t>, </a:t>
            </a:r>
            <a:r>
              <a:rPr lang="en-SG" dirty="0" err="1"/>
              <a:t>vEC</a:t>
            </a:r>
            <a:r>
              <a:rPr lang="en-SG" dirty="0"/>
              <a:t>, (aEC1)</a:t>
            </a:r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22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131863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Cortex young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24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04096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Cortex</a:t>
            </a:r>
          </a:p>
          <a:p>
            <a:r>
              <a:rPr lang="en-US" dirty="0"/>
              <a:t>P value 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&lt;0.0001</a:t>
            </a:r>
            <a:r>
              <a:rPr lang="en-SG" dirty="0"/>
              <a:t> (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****)</a:t>
            </a:r>
            <a:endParaRPr lang="en-US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25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74113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4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92206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change color?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9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35936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10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48676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48885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  <a:p>
            <a:r>
              <a:rPr lang="en-SG" dirty="0"/>
              <a:t>P-value 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&lt;0.0001</a:t>
            </a:r>
            <a:r>
              <a:rPr lang="en-SG" dirty="0"/>
              <a:t>  (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****</a:t>
            </a:r>
            <a:r>
              <a:rPr lang="en-SG" dirty="0"/>
              <a:t>)</a:t>
            </a:r>
          </a:p>
          <a:p>
            <a:r>
              <a:rPr lang="en-SG" dirty="0"/>
              <a:t>Look for artifacts sign??? </a:t>
            </a:r>
            <a:r>
              <a:rPr lang="en-SG" dirty="0" err="1"/>
              <a:t>OLG,astr</a:t>
            </a:r>
            <a:r>
              <a:rPr lang="en-SG" dirty="0"/>
              <a:t>, </a:t>
            </a:r>
          </a:p>
          <a:p>
            <a:r>
              <a:rPr lang="en-SG" dirty="0"/>
              <a:t>Proliferate</a:t>
            </a:r>
          </a:p>
          <a:p>
            <a:r>
              <a:rPr lang="en-SG" dirty="0" err="1"/>
              <a:t>Wtn</a:t>
            </a: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611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  <a:p>
            <a:r>
              <a:rPr lang="en-SG" dirty="0"/>
              <a:t>P-value 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&lt;0.0001</a:t>
            </a:r>
            <a:r>
              <a:rPr lang="en-SG" dirty="0"/>
              <a:t>  (</a:t>
            </a:r>
            <a:r>
              <a:rPr lang="en-SG" sz="1800" b="0" i="0" u="none" strike="noStrike" dirty="0">
                <a:effectLst/>
                <a:latin typeface="Arial" panose="020B0604020202020204" pitchFamily="34" charset="0"/>
              </a:rPr>
              <a:t>****</a:t>
            </a:r>
            <a:r>
              <a:rPr lang="en-SG" dirty="0"/>
              <a:t>)</a:t>
            </a:r>
          </a:p>
          <a:p>
            <a:r>
              <a:rPr lang="en-SG" dirty="0"/>
              <a:t>Look for artifacts sign??? </a:t>
            </a:r>
            <a:r>
              <a:rPr lang="en-SG" dirty="0" err="1"/>
              <a:t>OLG,astr</a:t>
            </a:r>
            <a:r>
              <a:rPr lang="en-SG" dirty="0"/>
              <a:t>, </a:t>
            </a:r>
          </a:p>
          <a:p>
            <a:r>
              <a:rPr lang="en-SG" dirty="0"/>
              <a:t>Proliferate</a:t>
            </a:r>
          </a:p>
          <a:p>
            <a:r>
              <a:rPr lang="en-SG" dirty="0" err="1"/>
              <a:t>Wtn</a:t>
            </a:r>
            <a:endParaRPr lang="en-SG" dirty="0"/>
          </a:p>
          <a:p>
            <a:endParaRPr lang="en-SG" dirty="0"/>
          </a:p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430943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15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13454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Cortex, top 200 highest FC (100 cannot differentiate between subclusters)</a:t>
            </a:r>
          </a:p>
          <a:p>
            <a:r>
              <a:rPr lang="en-SG" dirty="0"/>
              <a:t>p=0.01</a:t>
            </a:r>
          </a:p>
          <a:p>
            <a:r>
              <a:rPr lang="en-SG" dirty="0"/>
              <a:t>q=0.05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5A6D5-263D-4FFC-BB36-CE82782876EA}" type="slidenum">
              <a:rPr lang="en-SG" smtClean="0"/>
              <a:t>16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6013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1267" y="1621191"/>
            <a:ext cx="13207604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1267" y="5202944"/>
            <a:ext cx="13207604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73195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38250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602255" y="527403"/>
            <a:ext cx="3797186" cy="839487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0697" y="527403"/>
            <a:ext cx="11171431" cy="839487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81622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2730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1525" y="2469622"/>
            <a:ext cx="15188744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1525" y="6629225"/>
            <a:ext cx="15188744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>
                    <a:tint val="75000"/>
                  </a:schemeClr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01855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0697" y="2637014"/>
            <a:ext cx="7484309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15132" y="2637014"/>
            <a:ext cx="7484309" cy="628526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9773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991" y="527404"/>
            <a:ext cx="15188744" cy="191470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2991" y="2428347"/>
            <a:ext cx="7449913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2991" y="3618442"/>
            <a:ext cx="7449913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915133" y="2428347"/>
            <a:ext cx="7486602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915133" y="3618442"/>
            <a:ext cx="7486602" cy="532218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71792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3120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31893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992" y="660400"/>
            <a:ext cx="5679727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86603" y="1426281"/>
            <a:ext cx="8915132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2992" y="2971800"/>
            <a:ext cx="5679727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60155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2992" y="660400"/>
            <a:ext cx="5679727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6603" y="1426281"/>
            <a:ext cx="8915132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2992" y="2971800"/>
            <a:ext cx="5679727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94669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0697" y="2637014"/>
            <a:ext cx="15188744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0697" y="9181395"/>
            <a:ext cx="3962281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16B01B-1AB8-4F2B-9121-400D0B99D404}" type="datetimeFigureOut">
              <a:rPr lang="en-SG" smtClean="0"/>
              <a:t>24/3/23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33358" y="9181395"/>
            <a:ext cx="5943422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437160" y="9181395"/>
            <a:ext cx="3962281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5306DF-2885-42F1-9559-C0F088AE4E1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0863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320759" rtl="0" eaLnBrk="1" latinLnBrk="0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0190" indent="-330190" algn="l" defTabSz="1320759" rtl="0" eaLnBrk="1" latinLnBrk="0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+mn-lt"/>
          <a:ea typeface="+mn-ea"/>
          <a:cs typeface="+mn-cs"/>
        </a:defRPr>
      </a:lvl1pPr>
      <a:lvl2pPr marL="990570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0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1.xml"/><Relationship Id="rId4" Type="http://schemas.openxmlformats.org/officeDocument/2006/relationships/chart" Target="../charts/chart1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7" Type="http://schemas.openxmlformats.org/officeDocument/2006/relationships/image" Target="../media/image24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DFFB8-9E20-BC22-FA45-AC57BE9F0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1271" y="2888332"/>
            <a:ext cx="13207603" cy="3992485"/>
          </a:xfrm>
        </p:spPr>
        <p:txBody>
          <a:bodyPr anchor="ctr">
            <a:normAutofit/>
          </a:bodyPr>
          <a:lstStyle/>
          <a:p>
            <a:r>
              <a:rPr lang="en-US" sz="8800" dirty="0"/>
              <a:t>Exploring the effects of aging on brain endothelial cells</a:t>
            </a:r>
            <a:endParaRPr lang="en-SG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CBA6CD-15CE-4E6F-E1CE-AE986A7B8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41009" y="8154105"/>
            <a:ext cx="11928118" cy="912636"/>
          </a:xfrm>
        </p:spPr>
        <p:txBody>
          <a:bodyPr anchor="ctr">
            <a:normAutofit/>
          </a:bodyPr>
          <a:lstStyle/>
          <a:p>
            <a:r>
              <a:rPr lang="en-US" sz="4000" dirty="0"/>
              <a:t>26 July 2022</a:t>
            </a:r>
            <a:endParaRPr lang="en-SG" sz="4000" dirty="0"/>
          </a:p>
        </p:txBody>
      </p:sp>
    </p:spTree>
    <p:extLst>
      <p:ext uri="{BB962C8B-B14F-4D97-AF65-F5344CB8AC3E}">
        <p14:creationId xmlns:p14="http://schemas.microsoft.com/office/powerpoint/2010/main" val="38001793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EE180C-93C0-9AA4-91E6-938EF544F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3518"/>
            <a:ext cx="11437938" cy="939896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1F01612-66F8-2983-7677-1F6E1FE30D00}"/>
              </a:ext>
            </a:extLst>
          </p:cNvPr>
          <p:cNvSpPr txBox="1">
            <a:spLocks/>
          </p:cNvSpPr>
          <p:nvPr/>
        </p:nvSpPr>
        <p:spPr>
          <a:xfrm>
            <a:off x="1150083" y="937844"/>
            <a:ext cx="3867489" cy="3329355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Endothelial cells markers</a:t>
            </a:r>
          </a:p>
        </p:txBody>
      </p:sp>
    </p:spTree>
    <p:extLst>
      <p:ext uri="{BB962C8B-B14F-4D97-AF65-F5344CB8AC3E}">
        <p14:creationId xmlns:p14="http://schemas.microsoft.com/office/powerpoint/2010/main" val="387197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51A0A80-D5BC-CD0F-31BA-B5BA7D34D6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1898" y="1989804"/>
            <a:ext cx="12665914" cy="7916196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840D932-F893-0A9A-E966-40F083E411C8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Annotation</a:t>
            </a:r>
          </a:p>
        </p:txBody>
      </p:sp>
    </p:spTree>
    <p:extLst>
      <p:ext uri="{BB962C8B-B14F-4D97-AF65-F5344CB8AC3E}">
        <p14:creationId xmlns:p14="http://schemas.microsoft.com/office/powerpoint/2010/main" val="39286621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8C85149-ED56-3495-5429-C5D543616142}"/>
              </a:ext>
            </a:extLst>
          </p:cNvPr>
          <p:cNvSpPr txBox="1">
            <a:spLocks/>
          </p:cNvSpPr>
          <p:nvPr/>
        </p:nvSpPr>
        <p:spPr>
          <a:xfrm>
            <a:off x="688182" y="707018"/>
            <a:ext cx="16937743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Change in percentage of cell type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87B9CD-28CF-DCB5-EEDB-8FE164E20C58}"/>
              </a:ext>
            </a:extLst>
          </p:cNvPr>
          <p:cNvGrpSpPr/>
          <p:nvPr/>
        </p:nvGrpSpPr>
        <p:grpSpPr>
          <a:xfrm>
            <a:off x="-620990" y="2964586"/>
            <a:ext cx="18231128" cy="3976828"/>
            <a:chOff x="184697" y="5797769"/>
            <a:chExt cx="16390332" cy="3976828"/>
          </a:xfrm>
        </p:grpSpPr>
        <p:graphicFrame>
          <p:nvGraphicFramePr>
            <p:cNvPr id="13" name="Chart 12">
              <a:extLst>
                <a:ext uri="{FF2B5EF4-FFF2-40B4-BE49-F238E27FC236}">
                  <a16:creationId xmlns:a16="http://schemas.microsoft.com/office/drawing/2014/main" id="{6B653DA6-2AE5-F70C-5A2D-D0BB1729B0B4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781277474"/>
                </p:ext>
              </p:extLst>
            </p:nvPr>
          </p:nvGraphicFramePr>
          <p:xfrm>
            <a:off x="184697" y="5818547"/>
            <a:ext cx="7120465" cy="39560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14" name="Chart 13">
              <a:extLst>
                <a:ext uri="{FF2B5EF4-FFF2-40B4-BE49-F238E27FC236}">
                  <a16:creationId xmlns:a16="http://schemas.microsoft.com/office/drawing/2014/main" id="{FA1D1E25-B9BE-6345-933E-0953C3AB77EC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015050553"/>
                </p:ext>
              </p:extLst>
            </p:nvPr>
          </p:nvGraphicFramePr>
          <p:xfrm>
            <a:off x="3505220" y="5797769"/>
            <a:ext cx="7120465" cy="39560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15" name="Chart 14">
              <a:extLst>
                <a:ext uri="{FF2B5EF4-FFF2-40B4-BE49-F238E27FC236}">
                  <a16:creationId xmlns:a16="http://schemas.microsoft.com/office/drawing/2014/main" id="{A1A4812F-BD49-2F43-88CA-C9FFC79ADF91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155297684"/>
                </p:ext>
              </p:extLst>
            </p:nvPr>
          </p:nvGraphicFramePr>
          <p:xfrm>
            <a:off x="7305163" y="5797769"/>
            <a:ext cx="9269866" cy="395605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1887023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78C85149-ED56-3495-5429-C5D543616142}"/>
              </a:ext>
            </a:extLst>
          </p:cNvPr>
          <p:cNvSpPr txBox="1">
            <a:spLocks/>
          </p:cNvSpPr>
          <p:nvPr/>
        </p:nvSpPr>
        <p:spPr>
          <a:xfrm>
            <a:off x="688182" y="707018"/>
            <a:ext cx="16937743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Change in percentage of cell type</a:t>
            </a:r>
          </a:p>
        </p:txBody>
      </p:sp>
      <p:pic>
        <p:nvPicPr>
          <p:cNvPr id="19" name="Picture 18" descr="Chart, bar chart&#10;&#10;Description automatically generated">
            <a:extLst>
              <a:ext uri="{FF2B5EF4-FFF2-40B4-BE49-F238E27FC236}">
                <a16:creationId xmlns:a16="http://schemas.microsoft.com/office/drawing/2014/main" id="{91F211BB-29BD-38E4-8577-DCC58978F5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53"/>
          <a:stretch/>
        </p:blipFill>
        <p:spPr>
          <a:xfrm>
            <a:off x="0" y="2324008"/>
            <a:ext cx="17614722" cy="5771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2100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265B58-6731-308C-D539-1EE8CA4FE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2025" y="3069771"/>
            <a:ext cx="8658113" cy="61843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FE452E0-AC65-B8C3-B5F1-79B37FA509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57" y="3069771"/>
            <a:ext cx="8658112" cy="618436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41B2127-3F43-295F-D98D-99246E391863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Brain endothelial cells</a:t>
            </a:r>
          </a:p>
        </p:txBody>
      </p:sp>
    </p:spTree>
    <p:extLst>
      <p:ext uri="{BB962C8B-B14F-4D97-AF65-F5344CB8AC3E}">
        <p14:creationId xmlns:p14="http://schemas.microsoft.com/office/powerpoint/2010/main" val="38688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937699-9543-FBA0-4340-736C40DD00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054" y="2154318"/>
            <a:ext cx="10852354" cy="77516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C87AE9B-28EE-F9E9-4487-AEC1042DAA38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Unsupervised clustered BEC subclusters</a:t>
            </a:r>
          </a:p>
        </p:txBody>
      </p:sp>
    </p:spTree>
    <p:extLst>
      <p:ext uri="{BB962C8B-B14F-4D97-AF65-F5344CB8AC3E}">
        <p14:creationId xmlns:p14="http://schemas.microsoft.com/office/powerpoint/2010/main" val="816437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0B50CB57-BA2A-4E5F-6EBE-E73648B2A7E2}"/>
              </a:ext>
            </a:extLst>
          </p:cNvPr>
          <p:cNvGrpSpPr/>
          <p:nvPr/>
        </p:nvGrpSpPr>
        <p:grpSpPr>
          <a:xfrm>
            <a:off x="3725149" y="607496"/>
            <a:ext cx="13884989" cy="9298504"/>
            <a:chOff x="3325227" y="616645"/>
            <a:chExt cx="13884989" cy="929850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9F094E7-411F-5DF1-63A6-6B5E123F6B1C}"/>
                </a:ext>
              </a:extLst>
            </p:cNvPr>
            <p:cNvGrpSpPr/>
            <p:nvPr/>
          </p:nvGrpSpPr>
          <p:grpSpPr>
            <a:xfrm>
              <a:off x="3325227" y="616645"/>
              <a:ext cx="13884989" cy="9298504"/>
              <a:chOff x="3341556" y="607498"/>
              <a:chExt cx="13884989" cy="929850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08F9C750-1B0B-04D4-FC02-3FEEE8FC5F2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988021" y="1140436"/>
                <a:ext cx="13148349" cy="8765566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3ECEE50A-9D14-CAD9-9552-A8512C32A16D}"/>
                  </a:ext>
                </a:extLst>
              </p:cNvPr>
              <p:cNvSpPr txBox="1"/>
              <p:nvPr/>
            </p:nvSpPr>
            <p:spPr>
              <a:xfrm>
                <a:off x="10562195" y="607498"/>
                <a:ext cx="6664350" cy="561661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/>
              <a:p>
                <a:pPr defTabSz="91440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</a:pPr>
                <a:r>
                  <a:rPr lang="en-US" sz="2000" dirty="0">
                    <a:latin typeface="+mj-lt"/>
                    <a:ea typeface="+mj-ea"/>
                    <a:cs typeface="+mj-cs"/>
                  </a:rPr>
                  <a:t>Pathway enrich with top 200 highest FC, </a:t>
                </a:r>
                <a:r>
                  <a:rPr lang="en-US" sz="2000" dirty="0" err="1">
                    <a:latin typeface="+mj-lt"/>
                    <a:ea typeface="+mj-ea"/>
                    <a:cs typeface="+mj-cs"/>
                  </a:rPr>
                  <a:t>pval</a:t>
                </a:r>
                <a:r>
                  <a:rPr lang="en-US" sz="2000" dirty="0">
                    <a:latin typeface="+mj-lt"/>
                    <a:ea typeface="+mj-ea"/>
                    <a:cs typeface="+mj-cs"/>
                  </a:rPr>
                  <a:t>&lt;0.01, </a:t>
                </a:r>
                <a:r>
                  <a:rPr lang="en-US" sz="2000" dirty="0" err="1">
                    <a:latin typeface="+mj-lt"/>
                    <a:ea typeface="+mj-ea"/>
                    <a:cs typeface="+mj-cs"/>
                  </a:rPr>
                  <a:t>qval</a:t>
                </a:r>
                <a:r>
                  <a:rPr lang="en-US" sz="2000" dirty="0">
                    <a:latin typeface="+mj-lt"/>
                    <a:ea typeface="+mj-ea"/>
                    <a:cs typeface="+mj-cs"/>
                  </a:rPr>
                  <a:t>&lt;0.05</a:t>
                </a:r>
              </a:p>
            </p:txBody>
          </p:sp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C96F0228-998A-D2B4-219C-B26C7E2FFF1F}"/>
                  </a:ext>
                </a:extLst>
              </p:cNvPr>
              <p:cNvCxnSpPr/>
              <p:nvPr/>
            </p:nvCxnSpPr>
            <p:spPr>
              <a:xfrm>
                <a:off x="3341556" y="2857499"/>
                <a:ext cx="591678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A6FEF209-0A31-F50B-FBF6-BFAA9DA4C071}"/>
                  </a:ext>
                </a:extLst>
              </p:cNvPr>
              <p:cNvCxnSpPr/>
              <p:nvPr/>
            </p:nvCxnSpPr>
            <p:spPr>
              <a:xfrm>
                <a:off x="3341556" y="4846168"/>
                <a:ext cx="591678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FD3E4EFB-655D-D796-ACF2-5048954E4176}"/>
                  </a:ext>
                </a:extLst>
              </p:cNvPr>
              <p:cNvCxnSpPr/>
              <p:nvPr/>
            </p:nvCxnSpPr>
            <p:spPr>
              <a:xfrm>
                <a:off x="3396343" y="5660571"/>
                <a:ext cx="591678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BDCF548C-ADD3-6DDD-D922-77A8760CD04F}"/>
                  </a:ext>
                </a:extLst>
              </p:cNvPr>
              <p:cNvCxnSpPr/>
              <p:nvPr/>
            </p:nvCxnSpPr>
            <p:spPr>
              <a:xfrm>
                <a:off x="3341556" y="9252643"/>
                <a:ext cx="591678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E3ECF065-53FA-51B6-EDF2-8592EC9EDA66}"/>
                  </a:ext>
                </a:extLst>
              </p:cNvPr>
              <p:cNvCxnSpPr/>
              <p:nvPr/>
            </p:nvCxnSpPr>
            <p:spPr>
              <a:xfrm>
                <a:off x="3341556" y="8849738"/>
                <a:ext cx="591678" cy="0"/>
              </a:xfrm>
              <a:prstGeom prst="straightConnector1">
                <a:avLst/>
              </a:prstGeom>
              <a:ln w="57150">
                <a:solidFill>
                  <a:srgbClr val="FF0000"/>
                </a:solidFill>
                <a:tailEnd type="triangle"/>
              </a:ln>
            </p:spPr>
            <p:style>
              <a:lnRef idx="3">
                <a:schemeClr val="accent1"/>
              </a:lnRef>
              <a:fillRef idx="0">
                <a:schemeClr val="accent1"/>
              </a:fillRef>
              <a:effectRef idx="2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7EB6F70-2A73-8F13-071A-0990359939EC}"/>
                </a:ext>
              </a:extLst>
            </p:cNvPr>
            <p:cNvSpPr/>
            <p:nvPr/>
          </p:nvSpPr>
          <p:spPr>
            <a:xfrm>
              <a:off x="4223657" y="2711116"/>
              <a:ext cx="1776090" cy="304800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128BA69-B861-231A-26DC-D868AF47FD6B}"/>
                </a:ext>
              </a:extLst>
            </p:cNvPr>
            <p:cNvSpPr/>
            <p:nvPr/>
          </p:nvSpPr>
          <p:spPr>
            <a:xfrm>
              <a:off x="4223657" y="4648773"/>
              <a:ext cx="1776090" cy="41308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BA3C26B-0D13-8DC5-B5FE-C6CF7CF2F313}"/>
                </a:ext>
              </a:extLst>
            </p:cNvPr>
            <p:cNvSpPr/>
            <p:nvPr/>
          </p:nvSpPr>
          <p:spPr>
            <a:xfrm>
              <a:off x="4749799" y="5505706"/>
              <a:ext cx="1249947" cy="32802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3439E74-EDE5-1ADE-06B9-DB3B6AEF7B2A}"/>
                </a:ext>
              </a:extLst>
            </p:cNvPr>
            <p:cNvSpPr/>
            <p:nvPr/>
          </p:nvSpPr>
          <p:spPr>
            <a:xfrm>
              <a:off x="4223657" y="8694873"/>
              <a:ext cx="1776090" cy="32802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1BE2430-16FE-883B-B764-F92016711475}"/>
                </a:ext>
              </a:extLst>
            </p:cNvPr>
            <p:cNvSpPr/>
            <p:nvPr/>
          </p:nvSpPr>
          <p:spPr>
            <a:xfrm>
              <a:off x="4223657" y="9097778"/>
              <a:ext cx="1776090" cy="32802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CFFB717C-CE2B-CD8D-E0B3-A003F6D6E8BE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ECM-Reorganizing BEC</a:t>
            </a:r>
          </a:p>
        </p:txBody>
      </p:sp>
    </p:spTree>
    <p:extLst>
      <p:ext uri="{BB962C8B-B14F-4D97-AF65-F5344CB8AC3E}">
        <p14:creationId xmlns:p14="http://schemas.microsoft.com/office/powerpoint/2010/main" val="16571719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8717B6B9-CC9D-0740-D601-50D7670F11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6137" y="1154400"/>
            <a:ext cx="13464001" cy="875160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C8E7A4B-14EB-BBA0-3982-982B98EDBB99}"/>
              </a:ext>
            </a:extLst>
          </p:cNvPr>
          <p:cNvGrpSpPr/>
          <p:nvPr/>
        </p:nvGrpSpPr>
        <p:grpSpPr>
          <a:xfrm>
            <a:off x="3604738" y="607496"/>
            <a:ext cx="13589150" cy="7132324"/>
            <a:chOff x="3604738" y="607496"/>
            <a:chExt cx="13589150" cy="713232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CEE50A-9D14-CAD9-9552-A8512C32A16D}"/>
                </a:ext>
              </a:extLst>
            </p:cNvPr>
            <p:cNvSpPr txBox="1"/>
            <p:nvPr/>
          </p:nvSpPr>
          <p:spPr>
            <a:xfrm>
              <a:off x="10529538" y="607496"/>
              <a:ext cx="6664350" cy="56166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/>
            <a:p>
              <a:pPr defTabSz="914400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2000" dirty="0">
                  <a:latin typeface="+mj-lt"/>
                  <a:ea typeface="+mj-ea"/>
                  <a:cs typeface="+mj-cs"/>
                </a:rPr>
                <a:t>Pathway enrich with top 200 highest FC, </a:t>
              </a:r>
              <a:r>
                <a:rPr lang="en-US" sz="2000" dirty="0" err="1">
                  <a:latin typeface="+mj-lt"/>
                  <a:ea typeface="+mj-ea"/>
                  <a:cs typeface="+mj-cs"/>
                </a:rPr>
                <a:t>pval</a:t>
              </a:r>
              <a:r>
                <a:rPr lang="en-US" sz="2000" dirty="0">
                  <a:latin typeface="+mj-lt"/>
                  <a:ea typeface="+mj-ea"/>
                  <a:cs typeface="+mj-cs"/>
                </a:rPr>
                <a:t>&lt;0.01, </a:t>
              </a:r>
              <a:r>
                <a:rPr lang="en-US" sz="2000" dirty="0" err="1">
                  <a:latin typeface="+mj-lt"/>
                  <a:ea typeface="+mj-ea"/>
                  <a:cs typeface="+mj-cs"/>
                </a:rPr>
                <a:t>qval</a:t>
              </a:r>
              <a:r>
                <a:rPr lang="en-US" sz="2000" dirty="0">
                  <a:latin typeface="+mj-lt"/>
                  <a:ea typeface="+mj-ea"/>
                  <a:cs typeface="+mj-cs"/>
                </a:rPr>
                <a:t>&lt;0.05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6F0228-998A-D2B4-219C-B26C7E2FFF1F}"/>
                </a:ext>
              </a:extLst>
            </p:cNvPr>
            <p:cNvCxnSpPr/>
            <p:nvPr/>
          </p:nvCxnSpPr>
          <p:spPr>
            <a:xfrm>
              <a:off x="3604738" y="2030399"/>
              <a:ext cx="591678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6FEF209-0A31-F50B-FBF6-BFAA9DA4C071}"/>
                </a:ext>
              </a:extLst>
            </p:cNvPr>
            <p:cNvCxnSpPr/>
            <p:nvPr/>
          </p:nvCxnSpPr>
          <p:spPr>
            <a:xfrm>
              <a:off x="3604738" y="5247177"/>
              <a:ext cx="591678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3E4EFB-655D-D796-ACF2-5048954E4176}"/>
                </a:ext>
              </a:extLst>
            </p:cNvPr>
            <p:cNvCxnSpPr/>
            <p:nvPr/>
          </p:nvCxnSpPr>
          <p:spPr>
            <a:xfrm>
              <a:off x="3604738" y="2842809"/>
              <a:ext cx="591678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DCF548C-ADD3-6DDD-D922-77A8760CD04F}"/>
                </a:ext>
              </a:extLst>
            </p:cNvPr>
            <p:cNvCxnSpPr/>
            <p:nvPr/>
          </p:nvCxnSpPr>
          <p:spPr>
            <a:xfrm>
              <a:off x="3699589" y="7739820"/>
              <a:ext cx="591678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3ECF065-53FA-51B6-EDF2-8592EC9EDA66}"/>
                </a:ext>
              </a:extLst>
            </p:cNvPr>
            <p:cNvCxnSpPr/>
            <p:nvPr/>
          </p:nvCxnSpPr>
          <p:spPr>
            <a:xfrm>
              <a:off x="3604738" y="6524670"/>
              <a:ext cx="591678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itle 1">
            <a:extLst>
              <a:ext uri="{FF2B5EF4-FFF2-40B4-BE49-F238E27FC236}">
                <a16:creationId xmlns:a16="http://schemas.microsoft.com/office/drawing/2014/main" id="{CFFB717C-CE2B-CD8D-E0B3-A003F6D6E8BE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Migrating-Angiogenic BEC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6406531-B983-B2DE-9D09-B26D32D70F21}"/>
              </a:ext>
            </a:extLst>
          </p:cNvPr>
          <p:cNvSpPr/>
          <p:nvPr/>
        </p:nvSpPr>
        <p:spPr>
          <a:xfrm>
            <a:off x="4670625" y="1886466"/>
            <a:ext cx="1597988" cy="2878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4A4F0C-082D-C082-385C-9E72E784267D}"/>
              </a:ext>
            </a:extLst>
          </p:cNvPr>
          <p:cNvSpPr/>
          <p:nvPr/>
        </p:nvSpPr>
        <p:spPr>
          <a:xfrm>
            <a:off x="4547057" y="2698876"/>
            <a:ext cx="1721556" cy="2878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F5A44A-58B1-BC31-EC09-748DA52A91DC}"/>
              </a:ext>
            </a:extLst>
          </p:cNvPr>
          <p:cNvSpPr/>
          <p:nvPr/>
        </p:nvSpPr>
        <p:spPr>
          <a:xfrm>
            <a:off x="4547057" y="5057903"/>
            <a:ext cx="1721556" cy="4064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AA66A2-4234-21D6-6A13-33372DDEA4E2}"/>
              </a:ext>
            </a:extLst>
          </p:cNvPr>
          <p:cNvSpPr/>
          <p:nvPr/>
        </p:nvSpPr>
        <p:spPr>
          <a:xfrm>
            <a:off x="5140181" y="6355570"/>
            <a:ext cx="1128431" cy="2865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67849B-3050-B3A6-ABE3-16FE460EE48C}"/>
              </a:ext>
            </a:extLst>
          </p:cNvPr>
          <p:cNvSpPr/>
          <p:nvPr/>
        </p:nvSpPr>
        <p:spPr>
          <a:xfrm>
            <a:off x="4547056" y="7533351"/>
            <a:ext cx="1721556" cy="38297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B0E496E-8718-4BF0-42C8-8FC8507E88B9}"/>
              </a:ext>
            </a:extLst>
          </p:cNvPr>
          <p:cNvSpPr/>
          <p:nvPr/>
        </p:nvSpPr>
        <p:spPr>
          <a:xfrm>
            <a:off x="4547056" y="9183634"/>
            <a:ext cx="1721556" cy="2651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291213A-3F4A-52B2-582E-A0280C684507}"/>
              </a:ext>
            </a:extLst>
          </p:cNvPr>
          <p:cNvCxnSpPr/>
          <p:nvPr/>
        </p:nvCxnSpPr>
        <p:spPr>
          <a:xfrm>
            <a:off x="3699589" y="9330424"/>
            <a:ext cx="591678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4330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B52A6B56-8114-1B27-EE8F-F3464E2E8C77}"/>
              </a:ext>
            </a:extLst>
          </p:cNvPr>
          <p:cNvGrpSpPr/>
          <p:nvPr/>
        </p:nvGrpSpPr>
        <p:grpSpPr>
          <a:xfrm>
            <a:off x="3511085" y="607496"/>
            <a:ext cx="14099053" cy="9298504"/>
            <a:chOff x="3511085" y="607496"/>
            <a:chExt cx="14099053" cy="9298504"/>
          </a:xfrm>
        </p:grpSpPr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C96F0228-998A-D2B4-219C-B26C7E2FFF1F}"/>
                </a:ext>
              </a:extLst>
            </p:cNvPr>
            <p:cNvCxnSpPr/>
            <p:nvPr/>
          </p:nvCxnSpPr>
          <p:spPr>
            <a:xfrm>
              <a:off x="3511085" y="1809256"/>
              <a:ext cx="6124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6FEF209-0A31-F50B-FBF6-BFAA9DA4C071}"/>
                </a:ext>
              </a:extLst>
            </p:cNvPr>
            <p:cNvCxnSpPr/>
            <p:nvPr/>
          </p:nvCxnSpPr>
          <p:spPr>
            <a:xfrm>
              <a:off x="3533535" y="3903128"/>
              <a:ext cx="6124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D3E4EFB-655D-D796-ACF2-5048954E4176}"/>
                </a:ext>
              </a:extLst>
            </p:cNvPr>
            <p:cNvCxnSpPr/>
            <p:nvPr/>
          </p:nvCxnSpPr>
          <p:spPr>
            <a:xfrm>
              <a:off x="3533535" y="6369495"/>
              <a:ext cx="6124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DCF548C-ADD3-6DDD-D922-77A8760CD04F}"/>
                </a:ext>
              </a:extLst>
            </p:cNvPr>
            <p:cNvCxnSpPr/>
            <p:nvPr/>
          </p:nvCxnSpPr>
          <p:spPr>
            <a:xfrm>
              <a:off x="3533535" y="3067840"/>
              <a:ext cx="612450" cy="0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E3ECF065-53FA-51B6-EDF2-8592EC9EDA66}"/>
                </a:ext>
              </a:extLst>
            </p:cNvPr>
            <p:cNvCxnSpPr/>
            <p:nvPr/>
          </p:nvCxnSpPr>
          <p:spPr>
            <a:xfrm>
              <a:off x="3533535" y="4326416"/>
              <a:ext cx="612450" cy="0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C968698-842C-F9AC-FDA2-EBF1785C3A3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3535" y="899160"/>
              <a:ext cx="13486603" cy="9006840"/>
            </a:xfrm>
            <a:prstGeom prst="rect">
              <a:avLst/>
            </a:prstGeom>
          </p:spPr>
        </p:pic>
        <p:cxnSp>
          <p:nvCxnSpPr>
            <p:cNvPr id="3" name="Straight Arrow Connector 2">
              <a:extLst>
                <a:ext uri="{FF2B5EF4-FFF2-40B4-BE49-F238E27FC236}">
                  <a16:creationId xmlns:a16="http://schemas.microsoft.com/office/drawing/2014/main" id="{62BBAF67-21B2-70DC-F649-DBC4DCA18017}"/>
                </a:ext>
              </a:extLst>
            </p:cNvPr>
            <p:cNvCxnSpPr/>
            <p:nvPr/>
          </p:nvCxnSpPr>
          <p:spPr>
            <a:xfrm>
              <a:off x="3533535" y="8412560"/>
              <a:ext cx="612450" cy="0"/>
            </a:xfrm>
            <a:prstGeom prst="straightConnector1">
              <a:avLst/>
            </a:prstGeom>
            <a:ln w="57150">
              <a:solidFill>
                <a:srgbClr val="00B0F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13643BB-4C1D-D234-0388-8718016081EA}"/>
                </a:ext>
              </a:extLst>
            </p:cNvPr>
            <p:cNvSpPr txBox="1"/>
            <p:nvPr/>
          </p:nvSpPr>
          <p:spPr>
            <a:xfrm>
              <a:off x="10529538" y="607496"/>
              <a:ext cx="6664350" cy="561661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/>
            <a:p>
              <a:pPr defTabSz="914400">
                <a:lnSpc>
                  <a:spcPct val="90000"/>
                </a:lnSpc>
                <a:spcBef>
                  <a:spcPct val="0"/>
                </a:spcBef>
                <a:spcAft>
                  <a:spcPts val="600"/>
                </a:spcAft>
              </a:pPr>
              <a:r>
                <a:rPr lang="en-US" sz="2000" dirty="0">
                  <a:latin typeface="+mj-lt"/>
                  <a:ea typeface="+mj-ea"/>
                  <a:cs typeface="+mj-cs"/>
                </a:rPr>
                <a:t>Pathway enrich with top 200 highest FC, </a:t>
              </a:r>
              <a:r>
                <a:rPr lang="en-US" sz="2000" dirty="0" err="1">
                  <a:latin typeface="+mj-lt"/>
                  <a:ea typeface="+mj-ea"/>
                  <a:cs typeface="+mj-cs"/>
                </a:rPr>
                <a:t>pval</a:t>
              </a:r>
              <a:r>
                <a:rPr lang="en-US" sz="2000" dirty="0">
                  <a:latin typeface="+mj-lt"/>
                  <a:ea typeface="+mj-ea"/>
                  <a:cs typeface="+mj-cs"/>
                </a:rPr>
                <a:t>&lt;0.01, </a:t>
              </a:r>
              <a:r>
                <a:rPr lang="en-US" sz="2000" dirty="0" err="1">
                  <a:latin typeface="+mj-lt"/>
                  <a:ea typeface="+mj-ea"/>
                  <a:cs typeface="+mj-cs"/>
                </a:rPr>
                <a:t>qval</a:t>
              </a:r>
              <a:r>
                <a:rPr lang="en-US" sz="2000" dirty="0">
                  <a:latin typeface="+mj-lt"/>
                  <a:ea typeface="+mj-ea"/>
                  <a:cs typeface="+mj-cs"/>
                </a:rPr>
                <a:t>&lt;0.05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396A930-6FDB-A943-20B0-7C43EAAA9EEB}"/>
                </a:ext>
              </a:extLst>
            </p:cNvPr>
            <p:cNvSpPr/>
            <p:nvPr/>
          </p:nvSpPr>
          <p:spPr>
            <a:xfrm>
              <a:off x="5192888" y="1694556"/>
              <a:ext cx="1087013" cy="28786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E20346B-28C5-3F55-9DB6-C9A8AA24729D}"/>
                </a:ext>
              </a:extLst>
            </p:cNvPr>
            <p:cNvSpPr/>
            <p:nvPr/>
          </p:nvSpPr>
          <p:spPr>
            <a:xfrm>
              <a:off x="4758266" y="2932759"/>
              <a:ext cx="1521635" cy="28786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69C878B-2681-E4B8-8125-C5A0ECEA034A}"/>
                </a:ext>
              </a:extLst>
            </p:cNvPr>
            <p:cNvSpPr/>
            <p:nvPr/>
          </p:nvSpPr>
          <p:spPr>
            <a:xfrm>
              <a:off x="4566354" y="3743124"/>
              <a:ext cx="1713547" cy="28786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15CADDD-7CC5-5BD1-3EB4-19B321BF373D}"/>
                </a:ext>
              </a:extLst>
            </p:cNvPr>
            <p:cNvSpPr/>
            <p:nvPr/>
          </p:nvSpPr>
          <p:spPr>
            <a:xfrm>
              <a:off x="4312355" y="6228386"/>
              <a:ext cx="1967545" cy="28786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9C41323-B63A-6495-DA6D-62B1F11C17AE}"/>
                </a:ext>
              </a:extLst>
            </p:cNvPr>
            <p:cNvSpPr/>
            <p:nvPr/>
          </p:nvSpPr>
          <p:spPr>
            <a:xfrm>
              <a:off x="5328356" y="8242230"/>
              <a:ext cx="951544" cy="287866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30FF237-6C55-1E1B-6D5A-82A8B4918D34}"/>
                </a:ext>
              </a:extLst>
            </p:cNvPr>
            <p:cNvSpPr/>
            <p:nvPr/>
          </p:nvSpPr>
          <p:spPr>
            <a:xfrm>
              <a:off x="4301067" y="4175390"/>
              <a:ext cx="1967545" cy="287866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Title 1">
            <a:extLst>
              <a:ext uri="{FF2B5EF4-FFF2-40B4-BE49-F238E27FC236}">
                <a16:creationId xmlns:a16="http://schemas.microsoft.com/office/drawing/2014/main" id="{7BCC3E21-EB41-9E23-4548-366CA219495A}"/>
              </a:ext>
            </a:extLst>
          </p:cNvPr>
          <p:cNvSpPr txBox="1">
            <a:spLocks/>
          </p:cNvSpPr>
          <p:nvPr/>
        </p:nvSpPr>
        <p:spPr>
          <a:xfrm>
            <a:off x="1210697" y="4258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Transporting BEC</a:t>
            </a:r>
          </a:p>
        </p:txBody>
      </p:sp>
    </p:spTree>
    <p:extLst>
      <p:ext uri="{BB962C8B-B14F-4D97-AF65-F5344CB8AC3E}">
        <p14:creationId xmlns:p14="http://schemas.microsoft.com/office/powerpoint/2010/main" val="1746957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1B9BA9A-971B-594D-EE9B-BD29D00DB9C6}"/>
              </a:ext>
            </a:extLst>
          </p:cNvPr>
          <p:cNvGrpSpPr/>
          <p:nvPr/>
        </p:nvGrpSpPr>
        <p:grpSpPr>
          <a:xfrm>
            <a:off x="988840" y="2771750"/>
            <a:ext cx="15632457" cy="4362500"/>
            <a:chOff x="804603" y="2805164"/>
            <a:chExt cx="14424798" cy="3471209"/>
          </a:xfrm>
        </p:grpSpPr>
        <p:graphicFrame>
          <p:nvGraphicFramePr>
            <p:cNvPr id="5" name="Chart 4">
              <a:extLst>
                <a:ext uri="{FF2B5EF4-FFF2-40B4-BE49-F238E27FC236}">
                  <a16:creationId xmlns:a16="http://schemas.microsoft.com/office/drawing/2014/main" id="{179AE551-65C0-5656-3BE9-E69A7023765E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80628794"/>
                </p:ext>
              </p:extLst>
            </p:nvPr>
          </p:nvGraphicFramePr>
          <p:xfrm>
            <a:off x="804603" y="2805164"/>
            <a:ext cx="6417982" cy="347120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85BC6D6F-662D-834C-B782-2392579981F2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975428602"/>
                </p:ext>
              </p:extLst>
            </p:nvPr>
          </p:nvGraphicFramePr>
          <p:xfrm>
            <a:off x="3894730" y="2805164"/>
            <a:ext cx="6417982" cy="347120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7" name="Chart 6">
              <a:extLst>
                <a:ext uri="{FF2B5EF4-FFF2-40B4-BE49-F238E27FC236}">
                  <a16:creationId xmlns:a16="http://schemas.microsoft.com/office/drawing/2014/main" id="{6F9A096E-260F-AD40-A6B6-308CD648A4E9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10658138"/>
                </p:ext>
              </p:extLst>
            </p:nvPr>
          </p:nvGraphicFramePr>
          <p:xfrm>
            <a:off x="7635595" y="2805164"/>
            <a:ext cx="7593806" cy="347120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117A0351-D5F0-5ABA-8458-3CEF8007B613}"/>
              </a:ext>
            </a:extLst>
          </p:cNvPr>
          <p:cNvSpPr txBox="1">
            <a:spLocks/>
          </p:cNvSpPr>
          <p:nvPr/>
        </p:nvSpPr>
        <p:spPr>
          <a:xfrm>
            <a:off x="688182" y="707018"/>
            <a:ext cx="16937743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Change in percentage of BEC subclusters</a:t>
            </a:r>
          </a:p>
        </p:txBody>
      </p:sp>
    </p:spTree>
    <p:extLst>
      <p:ext uri="{BB962C8B-B14F-4D97-AF65-F5344CB8AC3E}">
        <p14:creationId xmlns:p14="http://schemas.microsoft.com/office/powerpoint/2010/main" val="3294571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7610137" cy="9906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A1E0707-4985-454B-ACE0-4855BB558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65831" cy="9906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4F3D5-D344-A7C3-149C-E53D96ADB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362" y="880531"/>
            <a:ext cx="5324314" cy="1910839"/>
          </a:xfrm>
        </p:spPr>
        <p:txBody>
          <a:bodyPr>
            <a:normAutofit/>
          </a:bodyPr>
          <a:lstStyle/>
          <a:p>
            <a:r>
              <a:rPr lang="en-GB" sz="4400" dirty="0"/>
              <a:t>Aging: A major risk factor for vascular dementia (</a:t>
            </a:r>
            <a:r>
              <a:rPr lang="en-GB" sz="4400" dirty="0" err="1"/>
              <a:t>VaD</a:t>
            </a:r>
            <a:r>
              <a:rPr lang="en-GB" sz="4400" dirty="0"/>
              <a:t>)</a:t>
            </a: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AF5D2-F1E5-D49D-C02E-2CA50F0459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9362" y="3169257"/>
            <a:ext cx="5117944" cy="5739264"/>
          </a:xfrm>
        </p:spPr>
        <p:txBody>
          <a:bodyPr>
            <a:normAutofit/>
          </a:bodyPr>
          <a:lstStyle/>
          <a:p>
            <a:r>
              <a:rPr lang="en-US" sz="2500" dirty="0"/>
              <a:t>The second most common cause of dementia after Alzheimer's disease</a:t>
            </a:r>
          </a:p>
          <a:p>
            <a:r>
              <a:rPr lang="en-US" sz="2500" dirty="0"/>
              <a:t>May be the predominant one in East Asia</a:t>
            </a:r>
          </a:p>
          <a:p>
            <a:r>
              <a:rPr lang="en-US" sz="2500" dirty="0"/>
              <a:t>Advancing age is the main risk factor</a:t>
            </a:r>
          </a:p>
          <a:p>
            <a:pPr lvl="1"/>
            <a:r>
              <a:rPr lang="en-SG" sz="2500" dirty="0"/>
              <a:t>The anticipated “dementia epidemic” might lead to devastating socioeconomic impact</a:t>
            </a:r>
          </a:p>
          <a:p>
            <a:r>
              <a:rPr lang="en-US" sz="2500" dirty="0"/>
              <a:t>Cerebrovascular disease, both symptomatic and asymptomatic, is a powerful risk factor for </a:t>
            </a:r>
            <a:r>
              <a:rPr lang="en-US" sz="2500" dirty="0" err="1"/>
              <a:t>VaD</a:t>
            </a:r>
            <a:endParaRPr lang="en-US" sz="2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A06F54-3865-E304-34FC-5FA5CFE52F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204" y="1045030"/>
            <a:ext cx="4984296" cy="8860970"/>
          </a:xfrm>
          <a:prstGeom prst="rect">
            <a:avLst/>
          </a:prstGeom>
        </p:spPr>
      </p:pic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4B6B6114-F13C-B8AC-572A-77502E53F4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7595" y="2868254"/>
            <a:ext cx="4086102" cy="416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1918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117A0351-D5F0-5ABA-8458-3CEF8007B613}"/>
              </a:ext>
            </a:extLst>
          </p:cNvPr>
          <p:cNvSpPr txBox="1">
            <a:spLocks/>
          </p:cNvSpPr>
          <p:nvPr/>
        </p:nvSpPr>
        <p:spPr>
          <a:xfrm>
            <a:off x="688182" y="707018"/>
            <a:ext cx="16937743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Change in percentage of BEC subclusters</a:t>
            </a: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862B663-CEEA-91E7-A121-86352417B403}"/>
              </a:ext>
            </a:extLst>
          </p:cNvPr>
          <p:cNvGraphicFramePr>
            <a:graphicFrameLocks/>
          </p:cNvGraphicFramePr>
          <p:nvPr/>
        </p:nvGraphicFramePr>
        <p:xfrm>
          <a:off x="3390149" y="2301103"/>
          <a:ext cx="10829839" cy="53037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32989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12E3E4-F3B8-E7B2-3D6F-994119AE3D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4339" y="1691840"/>
            <a:ext cx="10761459" cy="768675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043EFA-CC9D-6384-3B55-97BC22CCD7BB}"/>
              </a:ext>
            </a:extLst>
          </p:cNvPr>
          <p:cNvSpPr txBox="1">
            <a:spLocks/>
          </p:cNvSpPr>
          <p:nvPr/>
        </p:nvSpPr>
        <p:spPr>
          <a:xfrm>
            <a:off x="1210697" y="527404"/>
            <a:ext cx="15188744" cy="1914702"/>
          </a:xfrm>
          <a:prstGeom prst="rect">
            <a:avLst/>
          </a:prstGeom>
        </p:spPr>
        <p:txBody>
          <a:bodyPr/>
          <a:lstStyle>
            <a:lvl1pPr algn="l" defTabSz="132075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355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Arteriovenous axis BEC subclusters</a:t>
            </a:r>
          </a:p>
        </p:txBody>
      </p:sp>
    </p:spTree>
    <p:extLst>
      <p:ext uri="{BB962C8B-B14F-4D97-AF65-F5344CB8AC3E}">
        <p14:creationId xmlns:p14="http://schemas.microsoft.com/office/powerpoint/2010/main" val="984176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ED53E85-5349-5EF0-0434-CDD8887745C1}"/>
              </a:ext>
            </a:extLst>
          </p:cNvPr>
          <p:cNvGrpSpPr/>
          <p:nvPr/>
        </p:nvGrpSpPr>
        <p:grpSpPr>
          <a:xfrm>
            <a:off x="-975053" y="2450764"/>
            <a:ext cx="18021236" cy="5022272"/>
            <a:chOff x="-975053" y="2450764"/>
            <a:chExt cx="18021236" cy="5022272"/>
          </a:xfrm>
        </p:grpSpPr>
        <p:graphicFrame>
          <p:nvGraphicFramePr>
            <p:cNvPr id="6" name="Chart 5">
              <a:extLst>
                <a:ext uri="{FF2B5EF4-FFF2-40B4-BE49-F238E27FC236}">
                  <a16:creationId xmlns:a16="http://schemas.microsoft.com/office/drawing/2014/main" id="{DE946028-6C71-25E4-7AFA-FE72F44683FA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607223682"/>
                </p:ext>
              </p:extLst>
            </p:nvPr>
          </p:nvGraphicFramePr>
          <p:xfrm>
            <a:off x="-975053" y="2468564"/>
            <a:ext cx="7731381" cy="50044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7" name="Chart 6">
              <a:extLst>
                <a:ext uri="{FF2B5EF4-FFF2-40B4-BE49-F238E27FC236}">
                  <a16:creationId xmlns:a16="http://schemas.microsoft.com/office/drawing/2014/main" id="{F47B0BA8-3890-E34D-B153-8058B606A06B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815264262"/>
                </p:ext>
              </p:extLst>
            </p:nvPr>
          </p:nvGraphicFramePr>
          <p:xfrm>
            <a:off x="3704866" y="2450764"/>
            <a:ext cx="7731381" cy="50044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8" name="Chart 7">
              <a:extLst>
                <a:ext uri="{FF2B5EF4-FFF2-40B4-BE49-F238E27FC236}">
                  <a16:creationId xmlns:a16="http://schemas.microsoft.com/office/drawing/2014/main" id="{30AA9EEC-BE24-E341-832E-40AAAEE5D3FD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46896486"/>
                </p:ext>
              </p:extLst>
            </p:nvPr>
          </p:nvGraphicFramePr>
          <p:xfrm>
            <a:off x="9314802" y="2450764"/>
            <a:ext cx="7731381" cy="50044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22519494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6A51B29-92A8-CEAC-746C-3200A92AE03E}"/>
              </a:ext>
            </a:extLst>
          </p:cNvPr>
          <p:cNvGraphicFramePr>
            <a:graphicFrameLocks/>
          </p:cNvGraphicFramePr>
          <p:nvPr/>
        </p:nvGraphicFramePr>
        <p:xfrm>
          <a:off x="2983155" y="2644057"/>
          <a:ext cx="11643827" cy="4617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432972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C138FF-3B78-FA2C-AE35-34D348DF8A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2223255"/>
            <a:ext cx="7643288" cy="545949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4A13DDA-F454-8A29-BD97-D4A36D7093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880" y="2223254"/>
            <a:ext cx="7643289" cy="545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678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923B06F-8410-8FFA-16D6-8C7FEF1DDC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486929"/>
              </p:ext>
            </p:extLst>
          </p:nvPr>
        </p:nvGraphicFramePr>
        <p:xfrm>
          <a:off x="204766" y="1820073"/>
          <a:ext cx="17200605" cy="6265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26956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490705-0668-60C5-3131-25FECB820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73" y="563010"/>
            <a:ext cx="4282070" cy="42820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00A5EE-30F9-C956-64D2-B6D973058E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74" y="562997"/>
            <a:ext cx="4282070" cy="42820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E005F-B4E5-87DF-A2F3-1FB2FAEEE5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868" y="562997"/>
            <a:ext cx="4282070" cy="42820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76A914-25A2-EAD8-BD7B-E83B84DF69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736" y="5515996"/>
            <a:ext cx="4282067" cy="42820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60DC164-5206-FE83-CD39-590758B4489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803" y="5515998"/>
            <a:ext cx="4282067" cy="42820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3F4AA96-4E50-3DAA-EAB2-78A2306382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868" y="5515998"/>
            <a:ext cx="4282069" cy="42820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54BFA007-F7F8-76EA-0B5B-863BFF79F5CA}"/>
              </a:ext>
            </a:extLst>
          </p:cNvPr>
          <p:cNvSpPr txBox="1"/>
          <p:nvPr/>
        </p:nvSpPr>
        <p:spPr>
          <a:xfrm>
            <a:off x="14747463" y="76917"/>
            <a:ext cx="2684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Significant DEGs (blue): p-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&lt;0.05 and |FC|&gt;1.5</a:t>
            </a:r>
            <a:endParaRPr lang="en-S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DAC8A5-65FD-7374-A8DF-DEF7534EDC8B}"/>
              </a:ext>
            </a:extLst>
          </p:cNvPr>
          <p:cNvSpPr txBox="1"/>
          <p:nvPr/>
        </p:nvSpPr>
        <p:spPr>
          <a:xfrm>
            <a:off x="3444896" y="2704032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36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AF54E39-E2BE-142A-83E1-D3C1EC18871E}"/>
              </a:ext>
            </a:extLst>
          </p:cNvPr>
          <p:cNvSpPr/>
          <p:nvPr/>
        </p:nvSpPr>
        <p:spPr>
          <a:xfrm>
            <a:off x="142205" y="101319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>
                <a:solidFill>
                  <a:schemeClr val="tx1"/>
                </a:solidFill>
                <a:highlight>
                  <a:srgbClr val="F4C1DF"/>
                </a:highlight>
              </a:rPr>
              <a:t>aEC1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169792B-31EA-FD40-8DDD-0D6E01ED240C}"/>
              </a:ext>
            </a:extLst>
          </p:cNvPr>
          <p:cNvSpPr/>
          <p:nvPr/>
        </p:nvSpPr>
        <p:spPr>
          <a:xfrm>
            <a:off x="4424274" y="96594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>
                <a:solidFill>
                  <a:schemeClr val="tx1"/>
                </a:solidFill>
                <a:highlight>
                  <a:srgbClr val="F4C1DF"/>
                </a:highlight>
              </a:rPr>
              <a:t>aEC2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33D3789-DA8A-486A-40DB-2C3C0A20F31E}"/>
              </a:ext>
            </a:extLst>
          </p:cNvPr>
          <p:cNvSpPr/>
          <p:nvPr/>
        </p:nvSpPr>
        <p:spPr>
          <a:xfrm>
            <a:off x="142203" y="4954404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  <a:highlight>
                  <a:srgbClr val="F4C1DF"/>
                </a:highlight>
              </a:rPr>
              <a:t>capEC</a:t>
            </a:r>
            <a:endParaRPr lang="en-US" sz="2400" b="1" dirty="0">
              <a:solidFill>
                <a:schemeClr val="tx1"/>
              </a:solidFill>
              <a:highlight>
                <a:srgbClr val="F4C1DF"/>
              </a:highlight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C938F3-B5E3-F8DF-F46D-38402562501A}"/>
              </a:ext>
            </a:extLst>
          </p:cNvPr>
          <p:cNvSpPr/>
          <p:nvPr/>
        </p:nvSpPr>
        <p:spPr>
          <a:xfrm>
            <a:off x="8701606" y="106044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  <a:highlight>
                  <a:srgbClr val="F4C1DF"/>
                </a:highlight>
              </a:rPr>
              <a:t>avEC</a:t>
            </a:r>
            <a:endParaRPr lang="en-US" sz="2400" b="1" dirty="0">
              <a:solidFill>
                <a:schemeClr val="tx1"/>
              </a:solidFill>
              <a:highlight>
                <a:srgbClr val="F4C1DF"/>
              </a:highlight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888AECC-F7BC-7434-4B82-3B33B67E02E5}"/>
              </a:ext>
            </a:extLst>
          </p:cNvPr>
          <p:cNvSpPr/>
          <p:nvPr/>
        </p:nvSpPr>
        <p:spPr>
          <a:xfrm>
            <a:off x="4424270" y="4944954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  <a:highlight>
                  <a:srgbClr val="F4C1DF"/>
                </a:highlight>
              </a:rPr>
              <a:t>vcapEC</a:t>
            </a:r>
            <a:endParaRPr lang="en-US" sz="2400" b="1" dirty="0">
              <a:solidFill>
                <a:schemeClr val="tx1"/>
              </a:solidFill>
              <a:highlight>
                <a:srgbClr val="F4C1DF"/>
              </a:highlight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6FDE04-E480-33AA-BDDE-B99C428D12DF}"/>
              </a:ext>
            </a:extLst>
          </p:cNvPr>
          <p:cNvSpPr/>
          <p:nvPr/>
        </p:nvSpPr>
        <p:spPr>
          <a:xfrm>
            <a:off x="8711078" y="4944954"/>
            <a:ext cx="4282070" cy="4848360"/>
          </a:xfrm>
          <a:prstGeom prst="rect">
            <a:avLst/>
          </a:prstGeom>
          <a:noFill/>
          <a:ln w="19050">
            <a:solidFill>
              <a:srgbClr val="F4C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t" anchorCtr="0"/>
          <a:lstStyle/>
          <a:p>
            <a:pPr algn="ctr"/>
            <a:r>
              <a:rPr lang="en-US" sz="2400" b="1" dirty="0" err="1">
                <a:solidFill>
                  <a:schemeClr val="tx1"/>
                </a:solidFill>
                <a:highlight>
                  <a:srgbClr val="F4C1DF"/>
                </a:highlight>
              </a:rPr>
              <a:t>vEC</a:t>
            </a:r>
            <a:endParaRPr lang="en-US" sz="2400" b="1" dirty="0">
              <a:solidFill>
                <a:schemeClr val="tx1"/>
              </a:solidFill>
              <a:highlight>
                <a:srgbClr val="F4C1DF"/>
              </a:highlight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6DEE458-25B7-58B6-DD8B-3FCC5907E145}"/>
              </a:ext>
            </a:extLst>
          </p:cNvPr>
          <p:cNvSpPr txBox="1"/>
          <p:nvPr/>
        </p:nvSpPr>
        <p:spPr>
          <a:xfrm>
            <a:off x="1075321" y="1691310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176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B5C85D-3D80-55CC-4E19-B9808EB151BC}"/>
              </a:ext>
            </a:extLst>
          </p:cNvPr>
          <p:cNvSpPr txBox="1"/>
          <p:nvPr/>
        </p:nvSpPr>
        <p:spPr>
          <a:xfrm>
            <a:off x="7642939" y="2704032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E795A33-3E76-D1F3-334E-594BBD717331}"/>
              </a:ext>
            </a:extLst>
          </p:cNvPr>
          <p:cNvSpPr txBox="1"/>
          <p:nvPr/>
        </p:nvSpPr>
        <p:spPr>
          <a:xfrm>
            <a:off x="5383050" y="1691310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29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1249409-EBC9-37BC-798E-ED94EB2311F5}"/>
              </a:ext>
            </a:extLst>
          </p:cNvPr>
          <p:cNvSpPr txBox="1"/>
          <p:nvPr/>
        </p:nvSpPr>
        <p:spPr>
          <a:xfrm>
            <a:off x="11915532" y="2704032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53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A7777D1-9FF3-C7E4-8578-EE64A1F6E7EC}"/>
              </a:ext>
            </a:extLst>
          </p:cNvPr>
          <p:cNvSpPr txBox="1"/>
          <p:nvPr/>
        </p:nvSpPr>
        <p:spPr>
          <a:xfrm>
            <a:off x="9815971" y="1691310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219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6F06789-97F4-1C57-9941-8BFAAE42B40D}"/>
              </a:ext>
            </a:extLst>
          </p:cNvPr>
          <p:cNvSpPr txBox="1"/>
          <p:nvPr/>
        </p:nvSpPr>
        <p:spPr>
          <a:xfrm>
            <a:off x="3193008" y="7283930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41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B7D4D1-D9EF-0FD3-4F06-421EB2C4A9FB}"/>
              </a:ext>
            </a:extLst>
          </p:cNvPr>
          <p:cNvSpPr txBox="1"/>
          <p:nvPr/>
        </p:nvSpPr>
        <p:spPr>
          <a:xfrm>
            <a:off x="1075321" y="6157232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197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B919714-B03B-0140-3BD2-013076328E0B}"/>
              </a:ext>
            </a:extLst>
          </p:cNvPr>
          <p:cNvSpPr txBox="1"/>
          <p:nvPr/>
        </p:nvSpPr>
        <p:spPr>
          <a:xfrm>
            <a:off x="7609900" y="6371394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484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3ECA112-3605-79FA-5A5E-8F4B4EFAFFB7}"/>
              </a:ext>
            </a:extLst>
          </p:cNvPr>
          <p:cNvSpPr txBox="1"/>
          <p:nvPr/>
        </p:nvSpPr>
        <p:spPr>
          <a:xfrm>
            <a:off x="6085221" y="6186728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595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0074EC-1271-8998-B6A1-90C783EE8368}"/>
              </a:ext>
            </a:extLst>
          </p:cNvPr>
          <p:cNvSpPr txBox="1"/>
          <p:nvPr/>
        </p:nvSpPr>
        <p:spPr>
          <a:xfrm>
            <a:off x="11565012" y="6819861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D77B04-A0E1-D12F-848A-72DCFC2145F8}"/>
              </a:ext>
            </a:extLst>
          </p:cNvPr>
          <p:cNvSpPr txBox="1"/>
          <p:nvPr/>
        </p:nvSpPr>
        <p:spPr>
          <a:xfrm>
            <a:off x="10016768" y="6545063"/>
            <a:ext cx="701040" cy="369332"/>
          </a:xfrm>
          <a:prstGeom prst="rect">
            <a:avLst/>
          </a:prstGeom>
          <a:noFill/>
          <a:ln w="19050">
            <a:solidFill>
              <a:srgbClr val="02BEC3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2BEC3"/>
                </a:solidFill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303879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7605734" cy="990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E867BE-C27E-B1F1-0C0C-CDCE5D45B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96" y="527402"/>
            <a:ext cx="15188744" cy="1914702"/>
          </a:xfrm>
        </p:spPr>
        <p:txBody>
          <a:bodyPr>
            <a:normAutofit/>
          </a:bodyPr>
          <a:lstStyle/>
          <a:p>
            <a:r>
              <a:rPr lang="en-US" sz="6600" dirty="0"/>
              <a:t>What are the known effects of aging on brain endothelial cells (BEC)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356" y="2422872"/>
            <a:ext cx="15677425" cy="26416"/>
          </a:xfrm>
          <a:custGeom>
            <a:avLst/>
            <a:gdLst>
              <a:gd name="connsiteX0" fmla="*/ 0 w 15677425"/>
              <a:gd name="connsiteY0" fmla="*/ 0 h 26416"/>
              <a:gd name="connsiteX1" fmla="*/ 838401 w 15677425"/>
              <a:gd name="connsiteY1" fmla="*/ 0 h 26416"/>
              <a:gd name="connsiteX2" fmla="*/ 1520029 w 15677425"/>
              <a:gd name="connsiteY2" fmla="*/ 0 h 26416"/>
              <a:gd name="connsiteX3" fmla="*/ 2358430 w 15677425"/>
              <a:gd name="connsiteY3" fmla="*/ 0 h 26416"/>
              <a:gd name="connsiteX4" fmla="*/ 3040057 w 15677425"/>
              <a:gd name="connsiteY4" fmla="*/ 0 h 26416"/>
              <a:gd name="connsiteX5" fmla="*/ 3721684 w 15677425"/>
              <a:gd name="connsiteY5" fmla="*/ 0 h 26416"/>
              <a:gd name="connsiteX6" fmla="*/ 4403312 w 15677425"/>
              <a:gd name="connsiteY6" fmla="*/ 0 h 26416"/>
              <a:gd name="connsiteX7" fmla="*/ 4614616 w 15677425"/>
              <a:gd name="connsiteY7" fmla="*/ 0 h 26416"/>
              <a:gd name="connsiteX8" fmla="*/ 5453017 w 15677425"/>
              <a:gd name="connsiteY8" fmla="*/ 0 h 26416"/>
              <a:gd name="connsiteX9" fmla="*/ 5664322 w 15677425"/>
              <a:gd name="connsiteY9" fmla="*/ 0 h 26416"/>
              <a:gd name="connsiteX10" fmla="*/ 6345949 w 15677425"/>
              <a:gd name="connsiteY10" fmla="*/ 0 h 26416"/>
              <a:gd name="connsiteX11" fmla="*/ 7341125 w 15677425"/>
              <a:gd name="connsiteY11" fmla="*/ 0 h 26416"/>
              <a:gd name="connsiteX12" fmla="*/ 8336300 w 15677425"/>
              <a:gd name="connsiteY12" fmla="*/ 0 h 26416"/>
              <a:gd name="connsiteX13" fmla="*/ 9174702 w 15677425"/>
              <a:gd name="connsiteY13" fmla="*/ 0 h 26416"/>
              <a:gd name="connsiteX14" fmla="*/ 9699555 w 15677425"/>
              <a:gd name="connsiteY14" fmla="*/ 0 h 26416"/>
              <a:gd name="connsiteX15" fmla="*/ 9910859 w 15677425"/>
              <a:gd name="connsiteY15" fmla="*/ 0 h 26416"/>
              <a:gd name="connsiteX16" fmla="*/ 10435712 w 15677425"/>
              <a:gd name="connsiteY16" fmla="*/ 0 h 26416"/>
              <a:gd name="connsiteX17" fmla="*/ 11274113 w 15677425"/>
              <a:gd name="connsiteY17" fmla="*/ 0 h 26416"/>
              <a:gd name="connsiteX18" fmla="*/ 12269289 w 15677425"/>
              <a:gd name="connsiteY18" fmla="*/ 0 h 26416"/>
              <a:gd name="connsiteX19" fmla="*/ 12480594 w 15677425"/>
              <a:gd name="connsiteY19" fmla="*/ 0 h 26416"/>
              <a:gd name="connsiteX20" fmla="*/ 12691898 w 15677425"/>
              <a:gd name="connsiteY20" fmla="*/ 0 h 26416"/>
              <a:gd name="connsiteX21" fmla="*/ 13687074 w 15677425"/>
              <a:gd name="connsiteY21" fmla="*/ 0 h 26416"/>
              <a:gd name="connsiteX22" fmla="*/ 13898378 w 15677425"/>
              <a:gd name="connsiteY22" fmla="*/ 0 h 26416"/>
              <a:gd name="connsiteX23" fmla="*/ 14580005 w 15677425"/>
              <a:gd name="connsiteY23" fmla="*/ 0 h 26416"/>
              <a:gd name="connsiteX24" fmla="*/ 14948084 w 15677425"/>
              <a:gd name="connsiteY24" fmla="*/ 0 h 26416"/>
              <a:gd name="connsiteX25" fmla="*/ 15677425 w 15677425"/>
              <a:gd name="connsiteY25" fmla="*/ 0 h 26416"/>
              <a:gd name="connsiteX26" fmla="*/ 15677425 w 15677425"/>
              <a:gd name="connsiteY26" fmla="*/ 26416 h 26416"/>
              <a:gd name="connsiteX27" fmla="*/ 14682249 w 15677425"/>
              <a:gd name="connsiteY27" fmla="*/ 26416 h 26416"/>
              <a:gd name="connsiteX28" fmla="*/ 13687074 w 15677425"/>
              <a:gd name="connsiteY28" fmla="*/ 26416 h 26416"/>
              <a:gd name="connsiteX29" fmla="*/ 13162221 w 15677425"/>
              <a:gd name="connsiteY29" fmla="*/ 26416 h 26416"/>
              <a:gd name="connsiteX30" fmla="*/ 12480594 w 15677425"/>
              <a:gd name="connsiteY30" fmla="*/ 26416 h 26416"/>
              <a:gd name="connsiteX31" fmla="*/ 12112515 w 15677425"/>
              <a:gd name="connsiteY31" fmla="*/ 26416 h 26416"/>
              <a:gd name="connsiteX32" fmla="*/ 11274113 w 15677425"/>
              <a:gd name="connsiteY32" fmla="*/ 26416 h 26416"/>
              <a:gd name="connsiteX33" fmla="*/ 10278938 w 15677425"/>
              <a:gd name="connsiteY33" fmla="*/ 26416 h 26416"/>
              <a:gd name="connsiteX34" fmla="*/ 9754085 w 15677425"/>
              <a:gd name="connsiteY34" fmla="*/ 26416 h 26416"/>
              <a:gd name="connsiteX35" fmla="*/ 8758909 w 15677425"/>
              <a:gd name="connsiteY35" fmla="*/ 26416 h 26416"/>
              <a:gd name="connsiteX36" fmla="*/ 8077282 w 15677425"/>
              <a:gd name="connsiteY36" fmla="*/ 26416 h 26416"/>
              <a:gd name="connsiteX37" fmla="*/ 7082106 w 15677425"/>
              <a:gd name="connsiteY37" fmla="*/ 26416 h 26416"/>
              <a:gd name="connsiteX38" fmla="*/ 6086931 w 15677425"/>
              <a:gd name="connsiteY38" fmla="*/ 26416 h 26416"/>
              <a:gd name="connsiteX39" fmla="*/ 5718852 w 15677425"/>
              <a:gd name="connsiteY39" fmla="*/ 26416 h 26416"/>
              <a:gd name="connsiteX40" fmla="*/ 5193999 w 15677425"/>
              <a:gd name="connsiteY40" fmla="*/ 26416 h 26416"/>
              <a:gd name="connsiteX41" fmla="*/ 4512372 w 15677425"/>
              <a:gd name="connsiteY41" fmla="*/ 26416 h 26416"/>
              <a:gd name="connsiteX42" fmla="*/ 3830745 w 15677425"/>
              <a:gd name="connsiteY42" fmla="*/ 26416 h 26416"/>
              <a:gd name="connsiteX43" fmla="*/ 2992343 w 15677425"/>
              <a:gd name="connsiteY43" fmla="*/ 26416 h 26416"/>
              <a:gd name="connsiteX44" fmla="*/ 2624265 w 15677425"/>
              <a:gd name="connsiteY44" fmla="*/ 26416 h 26416"/>
              <a:gd name="connsiteX45" fmla="*/ 2256186 w 15677425"/>
              <a:gd name="connsiteY45" fmla="*/ 26416 h 26416"/>
              <a:gd name="connsiteX46" fmla="*/ 1261010 w 15677425"/>
              <a:gd name="connsiteY46" fmla="*/ 26416 h 26416"/>
              <a:gd name="connsiteX47" fmla="*/ 0 w 15677425"/>
              <a:gd name="connsiteY47" fmla="*/ 26416 h 26416"/>
              <a:gd name="connsiteX48" fmla="*/ 0 w 15677425"/>
              <a:gd name="connsiteY48" fmla="*/ 0 h 26416"/>
              <a:gd name="connsiteX0" fmla="*/ 0 w 15677425"/>
              <a:gd name="connsiteY0" fmla="*/ 0 h 26416"/>
              <a:gd name="connsiteX1" fmla="*/ 524853 w 15677425"/>
              <a:gd name="connsiteY1" fmla="*/ 0 h 26416"/>
              <a:gd name="connsiteX2" fmla="*/ 736157 w 15677425"/>
              <a:gd name="connsiteY2" fmla="*/ 0 h 26416"/>
              <a:gd name="connsiteX3" fmla="*/ 1731333 w 15677425"/>
              <a:gd name="connsiteY3" fmla="*/ 0 h 26416"/>
              <a:gd name="connsiteX4" fmla="*/ 2256186 w 15677425"/>
              <a:gd name="connsiteY4" fmla="*/ 0 h 26416"/>
              <a:gd name="connsiteX5" fmla="*/ 2781039 w 15677425"/>
              <a:gd name="connsiteY5" fmla="*/ 0 h 26416"/>
              <a:gd name="connsiteX6" fmla="*/ 3776215 w 15677425"/>
              <a:gd name="connsiteY6" fmla="*/ 0 h 26416"/>
              <a:gd name="connsiteX7" fmla="*/ 4144293 w 15677425"/>
              <a:gd name="connsiteY7" fmla="*/ 0 h 26416"/>
              <a:gd name="connsiteX8" fmla="*/ 5139469 w 15677425"/>
              <a:gd name="connsiteY8" fmla="*/ 0 h 26416"/>
              <a:gd name="connsiteX9" fmla="*/ 6134645 w 15677425"/>
              <a:gd name="connsiteY9" fmla="*/ 0 h 26416"/>
              <a:gd name="connsiteX10" fmla="*/ 6816272 w 15677425"/>
              <a:gd name="connsiteY10" fmla="*/ 0 h 26416"/>
              <a:gd name="connsiteX11" fmla="*/ 7811447 w 15677425"/>
              <a:gd name="connsiteY11" fmla="*/ 0 h 26416"/>
              <a:gd name="connsiteX12" fmla="*/ 8336300 w 15677425"/>
              <a:gd name="connsiteY12" fmla="*/ 0 h 26416"/>
              <a:gd name="connsiteX13" fmla="*/ 8861153 w 15677425"/>
              <a:gd name="connsiteY13" fmla="*/ 0 h 26416"/>
              <a:gd name="connsiteX14" fmla="*/ 9699555 w 15677425"/>
              <a:gd name="connsiteY14" fmla="*/ 0 h 26416"/>
              <a:gd name="connsiteX15" fmla="*/ 10224408 w 15677425"/>
              <a:gd name="connsiteY15" fmla="*/ 0 h 26416"/>
              <a:gd name="connsiteX16" fmla="*/ 11219583 w 15677425"/>
              <a:gd name="connsiteY16" fmla="*/ 0 h 26416"/>
              <a:gd name="connsiteX17" fmla="*/ 12214759 w 15677425"/>
              <a:gd name="connsiteY17" fmla="*/ 0 h 26416"/>
              <a:gd name="connsiteX18" fmla="*/ 12896386 w 15677425"/>
              <a:gd name="connsiteY18" fmla="*/ 0 h 26416"/>
              <a:gd name="connsiteX19" fmla="*/ 13421239 w 15677425"/>
              <a:gd name="connsiteY19" fmla="*/ 0 h 26416"/>
              <a:gd name="connsiteX20" fmla="*/ 13632543 w 15677425"/>
              <a:gd name="connsiteY20" fmla="*/ 0 h 26416"/>
              <a:gd name="connsiteX21" fmla="*/ 14000622 w 15677425"/>
              <a:gd name="connsiteY21" fmla="*/ 0 h 26416"/>
              <a:gd name="connsiteX22" fmla="*/ 14368701 w 15677425"/>
              <a:gd name="connsiteY22" fmla="*/ 0 h 26416"/>
              <a:gd name="connsiteX23" fmla="*/ 14893554 w 15677425"/>
              <a:gd name="connsiteY23" fmla="*/ 0 h 26416"/>
              <a:gd name="connsiteX24" fmla="*/ 15677425 w 15677425"/>
              <a:gd name="connsiteY24" fmla="*/ 0 h 26416"/>
              <a:gd name="connsiteX25" fmla="*/ 15677425 w 15677425"/>
              <a:gd name="connsiteY25" fmla="*/ 26416 h 26416"/>
              <a:gd name="connsiteX26" fmla="*/ 14995798 w 15677425"/>
              <a:gd name="connsiteY26" fmla="*/ 26416 h 26416"/>
              <a:gd name="connsiteX27" fmla="*/ 14314171 w 15677425"/>
              <a:gd name="connsiteY27" fmla="*/ 26416 h 26416"/>
              <a:gd name="connsiteX28" fmla="*/ 13946092 w 15677425"/>
              <a:gd name="connsiteY28" fmla="*/ 26416 h 26416"/>
              <a:gd name="connsiteX29" fmla="*/ 13107691 w 15677425"/>
              <a:gd name="connsiteY29" fmla="*/ 26416 h 26416"/>
              <a:gd name="connsiteX30" fmla="*/ 12739612 w 15677425"/>
              <a:gd name="connsiteY30" fmla="*/ 26416 h 26416"/>
              <a:gd name="connsiteX31" fmla="*/ 11901210 w 15677425"/>
              <a:gd name="connsiteY31" fmla="*/ 26416 h 26416"/>
              <a:gd name="connsiteX32" fmla="*/ 11689906 w 15677425"/>
              <a:gd name="connsiteY32" fmla="*/ 26416 h 26416"/>
              <a:gd name="connsiteX33" fmla="*/ 10851505 w 15677425"/>
              <a:gd name="connsiteY33" fmla="*/ 26416 h 26416"/>
              <a:gd name="connsiteX34" fmla="*/ 10483426 w 15677425"/>
              <a:gd name="connsiteY34" fmla="*/ 26416 h 26416"/>
              <a:gd name="connsiteX35" fmla="*/ 10272122 w 15677425"/>
              <a:gd name="connsiteY35" fmla="*/ 26416 h 26416"/>
              <a:gd name="connsiteX36" fmla="*/ 9904043 w 15677425"/>
              <a:gd name="connsiteY36" fmla="*/ 26416 h 26416"/>
              <a:gd name="connsiteX37" fmla="*/ 9065641 w 15677425"/>
              <a:gd name="connsiteY37" fmla="*/ 26416 h 26416"/>
              <a:gd name="connsiteX38" fmla="*/ 8697563 w 15677425"/>
              <a:gd name="connsiteY38" fmla="*/ 26416 h 26416"/>
              <a:gd name="connsiteX39" fmla="*/ 8486258 w 15677425"/>
              <a:gd name="connsiteY39" fmla="*/ 26416 h 26416"/>
              <a:gd name="connsiteX40" fmla="*/ 8118180 w 15677425"/>
              <a:gd name="connsiteY40" fmla="*/ 26416 h 26416"/>
              <a:gd name="connsiteX41" fmla="*/ 7593327 w 15677425"/>
              <a:gd name="connsiteY41" fmla="*/ 26416 h 26416"/>
              <a:gd name="connsiteX42" fmla="*/ 6911700 w 15677425"/>
              <a:gd name="connsiteY42" fmla="*/ 26416 h 26416"/>
              <a:gd name="connsiteX43" fmla="*/ 6543621 w 15677425"/>
              <a:gd name="connsiteY43" fmla="*/ 26416 h 26416"/>
              <a:gd name="connsiteX44" fmla="*/ 5548445 w 15677425"/>
              <a:gd name="connsiteY44" fmla="*/ 26416 h 26416"/>
              <a:gd name="connsiteX45" fmla="*/ 4866818 w 15677425"/>
              <a:gd name="connsiteY45" fmla="*/ 26416 h 26416"/>
              <a:gd name="connsiteX46" fmla="*/ 3871642 w 15677425"/>
              <a:gd name="connsiteY46" fmla="*/ 26416 h 26416"/>
              <a:gd name="connsiteX47" fmla="*/ 3033241 w 15677425"/>
              <a:gd name="connsiteY47" fmla="*/ 26416 h 26416"/>
              <a:gd name="connsiteX48" fmla="*/ 2508388 w 15677425"/>
              <a:gd name="connsiteY48" fmla="*/ 26416 h 26416"/>
              <a:gd name="connsiteX49" fmla="*/ 1669987 w 15677425"/>
              <a:gd name="connsiteY49" fmla="*/ 26416 h 26416"/>
              <a:gd name="connsiteX50" fmla="*/ 1301908 w 15677425"/>
              <a:gd name="connsiteY50" fmla="*/ 26416 h 26416"/>
              <a:gd name="connsiteX51" fmla="*/ 620281 w 15677425"/>
              <a:gd name="connsiteY51" fmla="*/ 26416 h 26416"/>
              <a:gd name="connsiteX52" fmla="*/ 0 w 15677425"/>
              <a:gd name="connsiteY52" fmla="*/ 26416 h 26416"/>
              <a:gd name="connsiteX53" fmla="*/ 0 w 15677425"/>
              <a:gd name="connsiteY53" fmla="*/ 0 h 2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5677425" h="26416" fill="none" extrusionOk="0">
                <a:moveTo>
                  <a:pt x="0" y="0"/>
                </a:moveTo>
                <a:cubicBezTo>
                  <a:pt x="226695" y="35316"/>
                  <a:pt x="580090" y="59028"/>
                  <a:pt x="838401" y="0"/>
                </a:cubicBezTo>
                <a:cubicBezTo>
                  <a:pt x="1042636" y="-55030"/>
                  <a:pt x="1221541" y="-12332"/>
                  <a:pt x="1520029" y="0"/>
                </a:cubicBezTo>
                <a:cubicBezTo>
                  <a:pt x="1814174" y="-2738"/>
                  <a:pt x="2102909" y="3626"/>
                  <a:pt x="2358430" y="0"/>
                </a:cubicBezTo>
                <a:cubicBezTo>
                  <a:pt x="2606503" y="7983"/>
                  <a:pt x="2744348" y="-9407"/>
                  <a:pt x="3040057" y="0"/>
                </a:cubicBezTo>
                <a:cubicBezTo>
                  <a:pt x="3325988" y="29680"/>
                  <a:pt x="3565173" y="-18150"/>
                  <a:pt x="3721684" y="0"/>
                </a:cubicBezTo>
                <a:cubicBezTo>
                  <a:pt x="3900024" y="-56513"/>
                  <a:pt x="4085861" y="-5890"/>
                  <a:pt x="4403312" y="0"/>
                </a:cubicBezTo>
                <a:cubicBezTo>
                  <a:pt x="4736867" y="-8307"/>
                  <a:pt x="4551048" y="-3837"/>
                  <a:pt x="4614616" y="0"/>
                </a:cubicBezTo>
                <a:cubicBezTo>
                  <a:pt x="4694434" y="84576"/>
                  <a:pt x="5104153" y="16277"/>
                  <a:pt x="5453017" y="0"/>
                </a:cubicBezTo>
                <a:cubicBezTo>
                  <a:pt x="5816434" y="-22926"/>
                  <a:pt x="5592452" y="1480"/>
                  <a:pt x="5664322" y="0"/>
                </a:cubicBezTo>
                <a:cubicBezTo>
                  <a:pt x="5717487" y="-7109"/>
                  <a:pt x="6133517" y="-12654"/>
                  <a:pt x="6345949" y="0"/>
                </a:cubicBezTo>
                <a:cubicBezTo>
                  <a:pt x="6558504" y="70614"/>
                  <a:pt x="7153893" y="16307"/>
                  <a:pt x="7341125" y="0"/>
                </a:cubicBezTo>
                <a:cubicBezTo>
                  <a:pt x="7584118" y="-77957"/>
                  <a:pt x="8119915" y="41866"/>
                  <a:pt x="8336300" y="0"/>
                </a:cubicBezTo>
                <a:cubicBezTo>
                  <a:pt x="8618741" y="-78578"/>
                  <a:pt x="8915507" y="-35620"/>
                  <a:pt x="9174702" y="0"/>
                </a:cubicBezTo>
                <a:cubicBezTo>
                  <a:pt x="9464070" y="28177"/>
                  <a:pt x="9448553" y="10563"/>
                  <a:pt x="9699555" y="0"/>
                </a:cubicBezTo>
                <a:cubicBezTo>
                  <a:pt x="9946828" y="-10561"/>
                  <a:pt x="9835480" y="8448"/>
                  <a:pt x="9910859" y="0"/>
                </a:cubicBezTo>
                <a:cubicBezTo>
                  <a:pt x="10007433" y="-33925"/>
                  <a:pt x="10271575" y="10753"/>
                  <a:pt x="10435712" y="0"/>
                </a:cubicBezTo>
                <a:cubicBezTo>
                  <a:pt x="10621406" y="-892"/>
                  <a:pt x="11053815" y="22731"/>
                  <a:pt x="11274113" y="0"/>
                </a:cubicBezTo>
                <a:cubicBezTo>
                  <a:pt x="11579434" y="-64264"/>
                  <a:pt x="11995781" y="-35319"/>
                  <a:pt x="12269289" y="0"/>
                </a:cubicBezTo>
                <a:cubicBezTo>
                  <a:pt x="12583039" y="7350"/>
                  <a:pt x="12387482" y="-8458"/>
                  <a:pt x="12480594" y="0"/>
                </a:cubicBezTo>
                <a:cubicBezTo>
                  <a:pt x="12595088" y="1689"/>
                  <a:pt x="12634914" y="-13975"/>
                  <a:pt x="12691898" y="0"/>
                </a:cubicBezTo>
                <a:cubicBezTo>
                  <a:pt x="12745767" y="320"/>
                  <a:pt x="13463631" y="64364"/>
                  <a:pt x="13687074" y="0"/>
                </a:cubicBezTo>
                <a:cubicBezTo>
                  <a:pt x="13896556" y="-35457"/>
                  <a:pt x="13797947" y="-600"/>
                  <a:pt x="13898378" y="0"/>
                </a:cubicBezTo>
                <a:cubicBezTo>
                  <a:pt x="13967803" y="-29666"/>
                  <a:pt x="14337654" y="45055"/>
                  <a:pt x="14580005" y="0"/>
                </a:cubicBezTo>
                <a:cubicBezTo>
                  <a:pt x="14809240" y="-15542"/>
                  <a:pt x="14850474" y="9743"/>
                  <a:pt x="14948084" y="0"/>
                </a:cubicBezTo>
                <a:cubicBezTo>
                  <a:pt x="15060913" y="-6334"/>
                  <a:pt x="15454801" y="-3075"/>
                  <a:pt x="15677425" y="0"/>
                </a:cubicBezTo>
                <a:cubicBezTo>
                  <a:pt x="15676773" y="9994"/>
                  <a:pt x="15679409" y="18545"/>
                  <a:pt x="15677425" y="26416"/>
                </a:cubicBezTo>
                <a:cubicBezTo>
                  <a:pt x="15281123" y="42452"/>
                  <a:pt x="15162709" y="32673"/>
                  <a:pt x="14682249" y="26416"/>
                </a:cubicBezTo>
                <a:cubicBezTo>
                  <a:pt x="14192300" y="23588"/>
                  <a:pt x="14157917" y="76737"/>
                  <a:pt x="13687074" y="26416"/>
                </a:cubicBezTo>
                <a:cubicBezTo>
                  <a:pt x="13236485" y="-43973"/>
                  <a:pt x="13378347" y="-8768"/>
                  <a:pt x="13162221" y="26416"/>
                </a:cubicBezTo>
                <a:cubicBezTo>
                  <a:pt x="13003502" y="50522"/>
                  <a:pt x="12716151" y="59046"/>
                  <a:pt x="12480594" y="26416"/>
                </a:cubicBezTo>
                <a:cubicBezTo>
                  <a:pt x="12230743" y="6258"/>
                  <a:pt x="12262717" y="30026"/>
                  <a:pt x="12112515" y="26416"/>
                </a:cubicBezTo>
                <a:cubicBezTo>
                  <a:pt x="12015230" y="1594"/>
                  <a:pt x="11523722" y="-20936"/>
                  <a:pt x="11274113" y="26416"/>
                </a:cubicBezTo>
                <a:cubicBezTo>
                  <a:pt x="10991121" y="72641"/>
                  <a:pt x="10533182" y="60010"/>
                  <a:pt x="10278938" y="26416"/>
                </a:cubicBezTo>
                <a:cubicBezTo>
                  <a:pt x="10028826" y="25824"/>
                  <a:pt x="9889692" y="23612"/>
                  <a:pt x="9754085" y="26416"/>
                </a:cubicBezTo>
                <a:cubicBezTo>
                  <a:pt x="9593365" y="41849"/>
                  <a:pt x="9076318" y="104834"/>
                  <a:pt x="8758909" y="26416"/>
                </a:cubicBezTo>
                <a:cubicBezTo>
                  <a:pt x="8387779" y="3062"/>
                  <a:pt x="8218187" y="64352"/>
                  <a:pt x="8077282" y="26416"/>
                </a:cubicBezTo>
                <a:cubicBezTo>
                  <a:pt x="7944101" y="-77598"/>
                  <a:pt x="7369813" y="43478"/>
                  <a:pt x="7082106" y="26416"/>
                </a:cubicBezTo>
                <a:cubicBezTo>
                  <a:pt x="6752937" y="20752"/>
                  <a:pt x="6594464" y="100427"/>
                  <a:pt x="6086931" y="26416"/>
                </a:cubicBezTo>
                <a:cubicBezTo>
                  <a:pt x="5616150" y="-32984"/>
                  <a:pt x="5850445" y="27549"/>
                  <a:pt x="5718852" y="26416"/>
                </a:cubicBezTo>
                <a:cubicBezTo>
                  <a:pt x="5599463" y="60126"/>
                  <a:pt x="5314724" y="5999"/>
                  <a:pt x="5193999" y="26416"/>
                </a:cubicBezTo>
                <a:cubicBezTo>
                  <a:pt x="5049274" y="50505"/>
                  <a:pt x="4728340" y="23844"/>
                  <a:pt x="4512372" y="26416"/>
                </a:cubicBezTo>
                <a:cubicBezTo>
                  <a:pt x="4337390" y="40711"/>
                  <a:pt x="4100811" y="-6098"/>
                  <a:pt x="3830745" y="26416"/>
                </a:cubicBezTo>
                <a:cubicBezTo>
                  <a:pt x="3605227" y="71177"/>
                  <a:pt x="3269159" y="43850"/>
                  <a:pt x="2992343" y="26416"/>
                </a:cubicBezTo>
                <a:cubicBezTo>
                  <a:pt x="2760396" y="16859"/>
                  <a:pt x="2727824" y="14406"/>
                  <a:pt x="2624265" y="26416"/>
                </a:cubicBezTo>
                <a:cubicBezTo>
                  <a:pt x="2556327" y="32547"/>
                  <a:pt x="2410369" y="14649"/>
                  <a:pt x="2256186" y="26416"/>
                </a:cubicBezTo>
                <a:cubicBezTo>
                  <a:pt x="2130161" y="6687"/>
                  <a:pt x="1501151" y="74483"/>
                  <a:pt x="1261010" y="26416"/>
                </a:cubicBezTo>
                <a:cubicBezTo>
                  <a:pt x="1059867" y="24062"/>
                  <a:pt x="433526" y="55584"/>
                  <a:pt x="0" y="26416"/>
                </a:cubicBezTo>
                <a:cubicBezTo>
                  <a:pt x="-1635" y="19305"/>
                  <a:pt x="545" y="5498"/>
                  <a:pt x="0" y="0"/>
                </a:cubicBezTo>
                <a:close/>
              </a:path>
              <a:path w="15677425" h="26416" stroke="0" extrusionOk="0">
                <a:moveTo>
                  <a:pt x="0" y="0"/>
                </a:moveTo>
                <a:cubicBezTo>
                  <a:pt x="183663" y="17315"/>
                  <a:pt x="275321" y="7009"/>
                  <a:pt x="524853" y="0"/>
                </a:cubicBezTo>
                <a:cubicBezTo>
                  <a:pt x="763918" y="-11876"/>
                  <a:pt x="627384" y="-11012"/>
                  <a:pt x="736157" y="0"/>
                </a:cubicBezTo>
                <a:cubicBezTo>
                  <a:pt x="815580" y="-77019"/>
                  <a:pt x="1289769" y="13111"/>
                  <a:pt x="1731333" y="0"/>
                </a:cubicBezTo>
                <a:cubicBezTo>
                  <a:pt x="2197820" y="33751"/>
                  <a:pt x="2141241" y="20819"/>
                  <a:pt x="2256186" y="0"/>
                </a:cubicBezTo>
                <a:cubicBezTo>
                  <a:pt x="2363584" y="-10056"/>
                  <a:pt x="2630866" y="-6377"/>
                  <a:pt x="2781039" y="0"/>
                </a:cubicBezTo>
                <a:cubicBezTo>
                  <a:pt x="2877766" y="46247"/>
                  <a:pt x="3424747" y="12320"/>
                  <a:pt x="3776215" y="0"/>
                </a:cubicBezTo>
                <a:cubicBezTo>
                  <a:pt x="4103312" y="21632"/>
                  <a:pt x="4000196" y="-22775"/>
                  <a:pt x="4144293" y="0"/>
                </a:cubicBezTo>
                <a:cubicBezTo>
                  <a:pt x="4325612" y="665"/>
                  <a:pt x="4890882" y="2719"/>
                  <a:pt x="5139469" y="0"/>
                </a:cubicBezTo>
                <a:cubicBezTo>
                  <a:pt x="5429138" y="8504"/>
                  <a:pt x="5811774" y="-28800"/>
                  <a:pt x="6134645" y="0"/>
                </a:cubicBezTo>
                <a:cubicBezTo>
                  <a:pt x="6510172" y="40808"/>
                  <a:pt x="6505076" y="-25836"/>
                  <a:pt x="6816272" y="0"/>
                </a:cubicBezTo>
                <a:cubicBezTo>
                  <a:pt x="7164281" y="-844"/>
                  <a:pt x="7523582" y="2213"/>
                  <a:pt x="7811447" y="0"/>
                </a:cubicBezTo>
                <a:cubicBezTo>
                  <a:pt x="8101450" y="-40692"/>
                  <a:pt x="8124583" y="14152"/>
                  <a:pt x="8336300" y="0"/>
                </a:cubicBezTo>
                <a:cubicBezTo>
                  <a:pt x="8548851" y="8053"/>
                  <a:pt x="8678285" y="-14902"/>
                  <a:pt x="8861153" y="0"/>
                </a:cubicBezTo>
                <a:cubicBezTo>
                  <a:pt x="9017405" y="-15914"/>
                  <a:pt x="9456986" y="-13145"/>
                  <a:pt x="9699555" y="0"/>
                </a:cubicBezTo>
                <a:cubicBezTo>
                  <a:pt x="9979972" y="-33885"/>
                  <a:pt x="10002223" y="13452"/>
                  <a:pt x="10224408" y="0"/>
                </a:cubicBezTo>
                <a:cubicBezTo>
                  <a:pt x="10488303" y="-62121"/>
                  <a:pt x="10848776" y="-21927"/>
                  <a:pt x="11219583" y="0"/>
                </a:cubicBezTo>
                <a:cubicBezTo>
                  <a:pt x="11614214" y="-29021"/>
                  <a:pt x="11751669" y="3247"/>
                  <a:pt x="12214759" y="0"/>
                </a:cubicBezTo>
                <a:cubicBezTo>
                  <a:pt x="12656587" y="-12259"/>
                  <a:pt x="12673187" y="16724"/>
                  <a:pt x="12896386" y="0"/>
                </a:cubicBezTo>
                <a:cubicBezTo>
                  <a:pt x="13126549" y="-16727"/>
                  <a:pt x="13308295" y="5482"/>
                  <a:pt x="13421239" y="0"/>
                </a:cubicBezTo>
                <a:cubicBezTo>
                  <a:pt x="13535464" y="6446"/>
                  <a:pt x="13530179" y="-1011"/>
                  <a:pt x="13632543" y="0"/>
                </a:cubicBezTo>
                <a:cubicBezTo>
                  <a:pt x="13722998" y="9151"/>
                  <a:pt x="13888600" y="-4575"/>
                  <a:pt x="14000622" y="0"/>
                </a:cubicBezTo>
                <a:cubicBezTo>
                  <a:pt x="14100624" y="10632"/>
                  <a:pt x="14202083" y="-5395"/>
                  <a:pt x="14368701" y="0"/>
                </a:cubicBezTo>
                <a:cubicBezTo>
                  <a:pt x="14541687" y="-27900"/>
                  <a:pt x="14673297" y="17802"/>
                  <a:pt x="14893554" y="0"/>
                </a:cubicBezTo>
                <a:cubicBezTo>
                  <a:pt x="15125362" y="1487"/>
                  <a:pt x="15441440" y="66519"/>
                  <a:pt x="15677425" y="0"/>
                </a:cubicBezTo>
                <a:cubicBezTo>
                  <a:pt x="15677282" y="12112"/>
                  <a:pt x="15678678" y="17316"/>
                  <a:pt x="15677425" y="26416"/>
                </a:cubicBezTo>
                <a:cubicBezTo>
                  <a:pt x="15380797" y="20680"/>
                  <a:pt x="15208950" y="20239"/>
                  <a:pt x="14995798" y="26416"/>
                </a:cubicBezTo>
                <a:cubicBezTo>
                  <a:pt x="14778362" y="17668"/>
                  <a:pt x="14599776" y="30087"/>
                  <a:pt x="14314171" y="26416"/>
                </a:cubicBezTo>
                <a:cubicBezTo>
                  <a:pt x="14063295" y="44304"/>
                  <a:pt x="14095469" y="13354"/>
                  <a:pt x="13946092" y="26416"/>
                </a:cubicBezTo>
                <a:cubicBezTo>
                  <a:pt x="13790824" y="73270"/>
                  <a:pt x="13334876" y="-7066"/>
                  <a:pt x="13107691" y="26416"/>
                </a:cubicBezTo>
                <a:cubicBezTo>
                  <a:pt x="12896175" y="25011"/>
                  <a:pt x="12833092" y="31005"/>
                  <a:pt x="12739612" y="26416"/>
                </a:cubicBezTo>
                <a:cubicBezTo>
                  <a:pt x="12678861" y="-29596"/>
                  <a:pt x="12249091" y="128656"/>
                  <a:pt x="11901210" y="26416"/>
                </a:cubicBezTo>
                <a:cubicBezTo>
                  <a:pt x="11585157" y="-3008"/>
                  <a:pt x="11760794" y="22905"/>
                  <a:pt x="11689906" y="26416"/>
                </a:cubicBezTo>
                <a:cubicBezTo>
                  <a:pt x="11587546" y="11133"/>
                  <a:pt x="11043218" y="73996"/>
                  <a:pt x="10851505" y="26416"/>
                </a:cubicBezTo>
                <a:cubicBezTo>
                  <a:pt x="10680811" y="-8451"/>
                  <a:pt x="10598886" y="15874"/>
                  <a:pt x="10483426" y="26416"/>
                </a:cubicBezTo>
                <a:cubicBezTo>
                  <a:pt x="10369819" y="38218"/>
                  <a:pt x="10374322" y="36353"/>
                  <a:pt x="10272122" y="26416"/>
                </a:cubicBezTo>
                <a:cubicBezTo>
                  <a:pt x="10171989" y="-7696"/>
                  <a:pt x="10051727" y="34860"/>
                  <a:pt x="9904043" y="26416"/>
                </a:cubicBezTo>
                <a:cubicBezTo>
                  <a:pt x="9786509" y="-55115"/>
                  <a:pt x="9458518" y="17226"/>
                  <a:pt x="9065641" y="26416"/>
                </a:cubicBezTo>
                <a:cubicBezTo>
                  <a:pt x="8674836" y="29478"/>
                  <a:pt x="8904132" y="12071"/>
                  <a:pt x="8697563" y="26416"/>
                </a:cubicBezTo>
                <a:cubicBezTo>
                  <a:pt x="8523798" y="26376"/>
                  <a:pt x="8567786" y="19575"/>
                  <a:pt x="8486258" y="26416"/>
                </a:cubicBezTo>
                <a:cubicBezTo>
                  <a:pt x="8405231" y="38862"/>
                  <a:pt x="8199011" y="13860"/>
                  <a:pt x="8118180" y="26416"/>
                </a:cubicBezTo>
                <a:cubicBezTo>
                  <a:pt x="8046927" y="49556"/>
                  <a:pt x="7709198" y="32605"/>
                  <a:pt x="7593327" y="26416"/>
                </a:cubicBezTo>
                <a:cubicBezTo>
                  <a:pt x="7470093" y="43767"/>
                  <a:pt x="7192445" y="62572"/>
                  <a:pt x="6911700" y="26416"/>
                </a:cubicBezTo>
                <a:cubicBezTo>
                  <a:pt x="6625842" y="18965"/>
                  <a:pt x="6674908" y="20631"/>
                  <a:pt x="6543621" y="26416"/>
                </a:cubicBezTo>
                <a:cubicBezTo>
                  <a:pt x="6441339" y="5701"/>
                  <a:pt x="5896879" y="90699"/>
                  <a:pt x="5548445" y="26416"/>
                </a:cubicBezTo>
                <a:cubicBezTo>
                  <a:pt x="5108841" y="-18020"/>
                  <a:pt x="5112696" y="-4111"/>
                  <a:pt x="4866818" y="26416"/>
                </a:cubicBezTo>
                <a:cubicBezTo>
                  <a:pt x="4572621" y="115147"/>
                  <a:pt x="4177088" y="48662"/>
                  <a:pt x="3871642" y="26416"/>
                </a:cubicBezTo>
                <a:cubicBezTo>
                  <a:pt x="3534520" y="41810"/>
                  <a:pt x="3230885" y="18002"/>
                  <a:pt x="3033241" y="26416"/>
                </a:cubicBezTo>
                <a:cubicBezTo>
                  <a:pt x="2844381" y="21412"/>
                  <a:pt x="2726022" y="27568"/>
                  <a:pt x="2508388" y="26416"/>
                </a:cubicBezTo>
                <a:cubicBezTo>
                  <a:pt x="2300386" y="-20174"/>
                  <a:pt x="1872272" y="2850"/>
                  <a:pt x="1669987" y="26416"/>
                </a:cubicBezTo>
                <a:cubicBezTo>
                  <a:pt x="1466269" y="33836"/>
                  <a:pt x="1365666" y="25778"/>
                  <a:pt x="1301908" y="26416"/>
                </a:cubicBezTo>
                <a:cubicBezTo>
                  <a:pt x="1238816" y="15305"/>
                  <a:pt x="749899" y="53133"/>
                  <a:pt x="620281" y="26416"/>
                </a:cubicBezTo>
                <a:cubicBezTo>
                  <a:pt x="517085" y="-15483"/>
                  <a:pt x="185356" y="16129"/>
                  <a:pt x="0" y="26416"/>
                </a:cubicBezTo>
                <a:cubicBezTo>
                  <a:pt x="350" y="14096"/>
                  <a:pt x="-716" y="12257"/>
                  <a:pt x="0" y="0"/>
                </a:cubicBezTo>
                <a:close/>
              </a:path>
              <a:path w="15677425" h="26416" fill="none" stroke="0" extrusionOk="0">
                <a:moveTo>
                  <a:pt x="0" y="0"/>
                </a:moveTo>
                <a:cubicBezTo>
                  <a:pt x="251986" y="27167"/>
                  <a:pt x="615574" y="43089"/>
                  <a:pt x="838401" y="0"/>
                </a:cubicBezTo>
                <a:cubicBezTo>
                  <a:pt x="1083919" y="-34617"/>
                  <a:pt x="1190999" y="12725"/>
                  <a:pt x="1520029" y="0"/>
                </a:cubicBezTo>
                <a:cubicBezTo>
                  <a:pt x="1802214" y="5968"/>
                  <a:pt x="2104357" y="8812"/>
                  <a:pt x="2358430" y="0"/>
                </a:cubicBezTo>
                <a:cubicBezTo>
                  <a:pt x="2587761" y="-4709"/>
                  <a:pt x="2760481" y="-21067"/>
                  <a:pt x="3040057" y="0"/>
                </a:cubicBezTo>
                <a:cubicBezTo>
                  <a:pt x="3366347" y="35474"/>
                  <a:pt x="3582389" y="-20536"/>
                  <a:pt x="3721684" y="0"/>
                </a:cubicBezTo>
                <a:cubicBezTo>
                  <a:pt x="3871760" y="-13265"/>
                  <a:pt x="4071084" y="8894"/>
                  <a:pt x="4403312" y="0"/>
                </a:cubicBezTo>
                <a:cubicBezTo>
                  <a:pt x="4729161" y="-7526"/>
                  <a:pt x="4541511" y="8496"/>
                  <a:pt x="4614616" y="0"/>
                </a:cubicBezTo>
                <a:cubicBezTo>
                  <a:pt x="4735423" y="33501"/>
                  <a:pt x="5171453" y="41356"/>
                  <a:pt x="5453017" y="0"/>
                </a:cubicBezTo>
                <a:cubicBezTo>
                  <a:pt x="5794347" y="-25798"/>
                  <a:pt x="5604665" y="18582"/>
                  <a:pt x="5664322" y="0"/>
                </a:cubicBezTo>
                <a:cubicBezTo>
                  <a:pt x="5754544" y="19136"/>
                  <a:pt x="6123117" y="25279"/>
                  <a:pt x="6345949" y="0"/>
                </a:cubicBezTo>
                <a:cubicBezTo>
                  <a:pt x="6578043" y="37814"/>
                  <a:pt x="7128676" y="40933"/>
                  <a:pt x="7341125" y="0"/>
                </a:cubicBezTo>
                <a:cubicBezTo>
                  <a:pt x="7597397" y="-58286"/>
                  <a:pt x="8088787" y="16926"/>
                  <a:pt x="8336300" y="0"/>
                </a:cubicBezTo>
                <a:cubicBezTo>
                  <a:pt x="8543249" y="-20146"/>
                  <a:pt x="8863487" y="-45865"/>
                  <a:pt x="9174702" y="0"/>
                </a:cubicBezTo>
                <a:cubicBezTo>
                  <a:pt x="9456721" y="27103"/>
                  <a:pt x="9446350" y="4857"/>
                  <a:pt x="9699555" y="0"/>
                </a:cubicBezTo>
                <a:cubicBezTo>
                  <a:pt x="9951321" y="-17919"/>
                  <a:pt x="9811723" y="11050"/>
                  <a:pt x="9910859" y="0"/>
                </a:cubicBezTo>
                <a:cubicBezTo>
                  <a:pt x="9992082" y="18571"/>
                  <a:pt x="10268623" y="26520"/>
                  <a:pt x="10435712" y="0"/>
                </a:cubicBezTo>
                <a:cubicBezTo>
                  <a:pt x="10609840" y="33620"/>
                  <a:pt x="11058935" y="-6295"/>
                  <a:pt x="11274113" y="0"/>
                </a:cubicBezTo>
                <a:cubicBezTo>
                  <a:pt x="11532319" y="-11695"/>
                  <a:pt x="11907982" y="7177"/>
                  <a:pt x="12269289" y="0"/>
                </a:cubicBezTo>
                <a:cubicBezTo>
                  <a:pt x="12570706" y="19155"/>
                  <a:pt x="12372292" y="3526"/>
                  <a:pt x="12480594" y="0"/>
                </a:cubicBezTo>
                <a:cubicBezTo>
                  <a:pt x="12586613" y="-8399"/>
                  <a:pt x="12632540" y="-9120"/>
                  <a:pt x="12691898" y="0"/>
                </a:cubicBezTo>
                <a:cubicBezTo>
                  <a:pt x="12785737" y="40047"/>
                  <a:pt x="13455720" y="41540"/>
                  <a:pt x="13687074" y="0"/>
                </a:cubicBezTo>
                <a:cubicBezTo>
                  <a:pt x="13904242" y="-9547"/>
                  <a:pt x="13793604" y="-3045"/>
                  <a:pt x="13898378" y="0"/>
                </a:cubicBezTo>
                <a:cubicBezTo>
                  <a:pt x="14051021" y="13512"/>
                  <a:pt x="14356313" y="-29038"/>
                  <a:pt x="14580005" y="0"/>
                </a:cubicBezTo>
                <a:cubicBezTo>
                  <a:pt x="14803797" y="-18729"/>
                  <a:pt x="14837911" y="12084"/>
                  <a:pt x="14948084" y="0"/>
                </a:cubicBezTo>
                <a:cubicBezTo>
                  <a:pt x="15039347" y="26468"/>
                  <a:pt x="15433415" y="-32126"/>
                  <a:pt x="15677425" y="0"/>
                </a:cubicBezTo>
                <a:cubicBezTo>
                  <a:pt x="15678222" y="8652"/>
                  <a:pt x="15678409" y="18962"/>
                  <a:pt x="15677425" y="26416"/>
                </a:cubicBezTo>
                <a:cubicBezTo>
                  <a:pt x="15274999" y="41732"/>
                  <a:pt x="15190018" y="24903"/>
                  <a:pt x="14682249" y="26416"/>
                </a:cubicBezTo>
                <a:cubicBezTo>
                  <a:pt x="14187804" y="12055"/>
                  <a:pt x="14147794" y="73983"/>
                  <a:pt x="13687074" y="26416"/>
                </a:cubicBezTo>
                <a:cubicBezTo>
                  <a:pt x="13252434" y="-17556"/>
                  <a:pt x="13364644" y="19306"/>
                  <a:pt x="13162221" y="26416"/>
                </a:cubicBezTo>
                <a:cubicBezTo>
                  <a:pt x="13001131" y="52421"/>
                  <a:pt x="12712491" y="4473"/>
                  <a:pt x="12480594" y="26416"/>
                </a:cubicBezTo>
                <a:cubicBezTo>
                  <a:pt x="12238870" y="628"/>
                  <a:pt x="12259173" y="31781"/>
                  <a:pt x="12112515" y="26416"/>
                </a:cubicBezTo>
                <a:cubicBezTo>
                  <a:pt x="11994879" y="49063"/>
                  <a:pt x="11561302" y="50075"/>
                  <a:pt x="11274113" y="26416"/>
                </a:cubicBezTo>
                <a:cubicBezTo>
                  <a:pt x="11007997" y="47470"/>
                  <a:pt x="10494137" y="9527"/>
                  <a:pt x="10278938" y="26416"/>
                </a:cubicBezTo>
                <a:cubicBezTo>
                  <a:pt x="10040464" y="31401"/>
                  <a:pt x="9915296" y="21422"/>
                  <a:pt x="9754085" y="26416"/>
                </a:cubicBezTo>
                <a:cubicBezTo>
                  <a:pt x="9645126" y="9565"/>
                  <a:pt x="9053808" y="-27253"/>
                  <a:pt x="8758909" y="26416"/>
                </a:cubicBezTo>
                <a:cubicBezTo>
                  <a:pt x="8411276" y="18965"/>
                  <a:pt x="8232822" y="61980"/>
                  <a:pt x="8077282" y="26416"/>
                </a:cubicBezTo>
                <a:cubicBezTo>
                  <a:pt x="7890969" y="-39103"/>
                  <a:pt x="7441201" y="51357"/>
                  <a:pt x="7082106" y="26416"/>
                </a:cubicBezTo>
                <a:cubicBezTo>
                  <a:pt x="6768454" y="10117"/>
                  <a:pt x="6611442" y="77310"/>
                  <a:pt x="6086931" y="26416"/>
                </a:cubicBezTo>
                <a:cubicBezTo>
                  <a:pt x="5568186" y="-12048"/>
                  <a:pt x="5851244" y="-8904"/>
                  <a:pt x="5718852" y="26416"/>
                </a:cubicBezTo>
                <a:cubicBezTo>
                  <a:pt x="5588155" y="17574"/>
                  <a:pt x="5314222" y="-8280"/>
                  <a:pt x="5193999" y="26416"/>
                </a:cubicBezTo>
                <a:cubicBezTo>
                  <a:pt x="5065619" y="40211"/>
                  <a:pt x="4704553" y="-63"/>
                  <a:pt x="4512372" y="26416"/>
                </a:cubicBezTo>
                <a:cubicBezTo>
                  <a:pt x="4377115" y="-179"/>
                  <a:pt x="4112026" y="14909"/>
                  <a:pt x="3830745" y="26416"/>
                </a:cubicBezTo>
                <a:cubicBezTo>
                  <a:pt x="3602090" y="-13360"/>
                  <a:pt x="3238642" y="-8126"/>
                  <a:pt x="2992343" y="26416"/>
                </a:cubicBezTo>
                <a:cubicBezTo>
                  <a:pt x="2756417" y="24102"/>
                  <a:pt x="2717315" y="13723"/>
                  <a:pt x="2624265" y="26416"/>
                </a:cubicBezTo>
                <a:cubicBezTo>
                  <a:pt x="2541691" y="46305"/>
                  <a:pt x="2398199" y="36283"/>
                  <a:pt x="2256186" y="26416"/>
                </a:cubicBezTo>
                <a:cubicBezTo>
                  <a:pt x="2067218" y="32770"/>
                  <a:pt x="1497159" y="160"/>
                  <a:pt x="1261010" y="26416"/>
                </a:cubicBezTo>
                <a:cubicBezTo>
                  <a:pt x="963074" y="51261"/>
                  <a:pt x="417271" y="145568"/>
                  <a:pt x="0" y="26416"/>
                </a:cubicBezTo>
                <a:cubicBezTo>
                  <a:pt x="-2254" y="19953"/>
                  <a:pt x="2668" y="675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677425"/>
                      <a:gd name="connsiteY0" fmla="*/ 0 h 26416"/>
                      <a:gd name="connsiteX1" fmla="*/ 838401 w 15677425"/>
                      <a:gd name="connsiteY1" fmla="*/ 0 h 26416"/>
                      <a:gd name="connsiteX2" fmla="*/ 1520029 w 15677425"/>
                      <a:gd name="connsiteY2" fmla="*/ 0 h 26416"/>
                      <a:gd name="connsiteX3" fmla="*/ 2358430 w 15677425"/>
                      <a:gd name="connsiteY3" fmla="*/ 0 h 26416"/>
                      <a:gd name="connsiteX4" fmla="*/ 3040057 w 15677425"/>
                      <a:gd name="connsiteY4" fmla="*/ 0 h 26416"/>
                      <a:gd name="connsiteX5" fmla="*/ 3721684 w 15677425"/>
                      <a:gd name="connsiteY5" fmla="*/ 0 h 26416"/>
                      <a:gd name="connsiteX6" fmla="*/ 4403312 w 15677425"/>
                      <a:gd name="connsiteY6" fmla="*/ 0 h 26416"/>
                      <a:gd name="connsiteX7" fmla="*/ 4614616 w 15677425"/>
                      <a:gd name="connsiteY7" fmla="*/ 0 h 26416"/>
                      <a:gd name="connsiteX8" fmla="*/ 5453017 w 15677425"/>
                      <a:gd name="connsiteY8" fmla="*/ 0 h 26416"/>
                      <a:gd name="connsiteX9" fmla="*/ 5664322 w 15677425"/>
                      <a:gd name="connsiteY9" fmla="*/ 0 h 26416"/>
                      <a:gd name="connsiteX10" fmla="*/ 6345949 w 15677425"/>
                      <a:gd name="connsiteY10" fmla="*/ 0 h 26416"/>
                      <a:gd name="connsiteX11" fmla="*/ 7341125 w 15677425"/>
                      <a:gd name="connsiteY11" fmla="*/ 0 h 26416"/>
                      <a:gd name="connsiteX12" fmla="*/ 8336300 w 15677425"/>
                      <a:gd name="connsiteY12" fmla="*/ 0 h 26416"/>
                      <a:gd name="connsiteX13" fmla="*/ 9174702 w 15677425"/>
                      <a:gd name="connsiteY13" fmla="*/ 0 h 26416"/>
                      <a:gd name="connsiteX14" fmla="*/ 9699555 w 15677425"/>
                      <a:gd name="connsiteY14" fmla="*/ 0 h 26416"/>
                      <a:gd name="connsiteX15" fmla="*/ 9910859 w 15677425"/>
                      <a:gd name="connsiteY15" fmla="*/ 0 h 26416"/>
                      <a:gd name="connsiteX16" fmla="*/ 10435712 w 15677425"/>
                      <a:gd name="connsiteY16" fmla="*/ 0 h 26416"/>
                      <a:gd name="connsiteX17" fmla="*/ 11274113 w 15677425"/>
                      <a:gd name="connsiteY17" fmla="*/ 0 h 26416"/>
                      <a:gd name="connsiteX18" fmla="*/ 12269289 w 15677425"/>
                      <a:gd name="connsiteY18" fmla="*/ 0 h 26416"/>
                      <a:gd name="connsiteX19" fmla="*/ 12480594 w 15677425"/>
                      <a:gd name="connsiteY19" fmla="*/ 0 h 26416"/>
                      <a:gd name="connsiteX20" fmla="*/ 12691898 w 15677425"/>
                      <a:gd name="connsiteY20" fmla="*/ 0 h 26416"/>
                      <a:gd name="connsiteX21" fmla="*/ 13687074 w 15677425"/>
                      <a:gd name="connsiteY21" fmla="*/ 0 h 26416"/>
                      <a:gd name="connsiteX22" fmla="*/ 13898378 w 15677425"/>
                      <a:gd name="connsiteY22" fmla="*/ 0 h 26416"/>
                      <a:gd name="connsiteX23" fmla="*/ 14580005 w 15677425"/>
                      <a:gd name="connsiteY23" fmla="*/ 0 h 26416"/>
                      <a:gd name="connsiteX24" fmla="*/ 14948084 w 15677425"/>
                      <a:gd name="connsiteY24" fmla="*/ 0 h 26416"/>
                      <a:gd name="connsiteX25" fmla="*/ 15677425 w 15677425"/>
                      <a:gd name="connsiteY25" fmla="*/ 0 h 26416"/>
                      <a:gd name="connsiteX26" fmla="*/ 15677425 w 15677425"/>
                      <a:gd name="connsiteY26" fmla="*/ 26416 h 26416"/>
                      <a:gd name="connsiteX27" fmla="*/ 14682249 w 15677425"/>
                      <a:gd name="connsiteY27" fmla="*/ 26416 h 26416"/>
                      <a:gd name="connsiteX28" fmla="*/ 13687074 w 15677425"/>
                      <a:gd name="connsiteY28" fmla="*/ 26416 h 26416"/>
                      <a:gd name="connsiteX29" fmla="*/ 13162221 w 15677425"/>
                      <a:gd name="connsiteY29" fmla="*/ 26416 h 26416"/>
                      <a:gd name="connsiteX30" fmla="*/ 12480594 w 15677425"/>
                      <a:gd name="connsiteY30" fmla="*/ 26416 h 26416"/>
                      <a:gd name="connsiteX31" fmla="*/ 12112515 w 15677425"/>
                      <a:gd name="connsiteY31" fmla="*/ 26416 h 26416"/>
                      <a:gd name="connsiteX32" fmla="*/ 11274113 w 15677425"/>
                      <a:gd name="connsiteY32" fmla="*/ 26416 h 26416"/>
                      <a:gd name="connsiteX33" fmla="*/ 10278938 w 15677425"/>
                      <a:gd name="connsiteY33" fmla="*/ 26416 h 26416"/>
                      <a:gd name="connsiteX34" fmla="*/ 9754085 w 15677425"/>
                      <a:gd name="connsiteY34" fmla="*/ 26416 h 26416"/>
                      <a:gd name="connsiteX35" fmla="*/ 8758909 w 15677425"/>
                      <a:gd name="connsiteY35" fmla="*/ 26416 h 26416"/>
                      <a:gd name="connsiteX36" fmla="*/ 8077282 w 15677425"/>
                      <a:gd name="connsiteY36" fmla="*/ 26416 h 26416"/>
                      <a:gd name="connsiteX37" fmla="*/ 7082106 w 15677425"/>
                      <a:gd name="connsiteY37" fmla="*/ 26416 h 26416"/>
                      <a:gd name="connsiteX38" fmla="*/ 6086931 w 15677425"/>
                      <a:gd name="connsiteY38" fmla="*/ 26416 h 26416"/>
                      <a:gd name="connsiteX39" fmla="*/ 5718852 w 15677425"/>
                      <a:gd name="connsiteY39" fmla="*/ 26416 h 26416"/>
                      <a:gd name="connsiteX40" fmla="*/ 5193999 w 15677425"/>
                      <a:gd name="connsiteY40" fmla="*/ 26416 h 26416"/>
                      <a:gd name="connsiteX41" fmla="*/ 4512372 w 15677425"/>
                      <a:gd name="connsiteY41" fmla="*/ 26416 h 26416"/>
                      <a:gd name="connsiteX42" fmla="*/ 3830745 w 15677425"/>
                      <a:gd name="connsiteY42" fmla="*/ 26416 h 26416"/>
                      <a:gd name="connsiteX43" fmla="*/ 2992343 w 15677425"/>
                      <a:gd name="connsiteY43" fmla="*/ 26416 h 26416"/>
                      <a:gd name="connsiteX44" fmla="*/ 2624265 w 15677425"/>
                      <a:gd name="connsiteY44" fmla="*/ 26416 h 26416"/>
                      <a:gd name="connsiteX45" fmla="*/ 2256186 w 15677425"/>
                      <a:gd name="connsiteY45" fmla="*/ 26416 h 26416"/>
                      <a:gd name="connsiteX46" fmla="*/ 1261010 w 15677425"/>
                      <a:gd name="connsiteY46" fmla="*/ 26416 h 26416"/>
                      <a:gd name="connsiteX47" fmla="*/ 0 w 15677425"/>
                      <a:gd name="connsiteY47" fmla="*/ 26416 h 26416"/>
                      <a:gd name="connsiteX48" fmla="*/ 0 w 15677425"/>
                      <a:gd name="connsiteY48" fmla="*/ 0 h 26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</a:cxnLst>
                    <a:rect l="l" t="t" r="r" b="b"/>
                    <a:pathLst>
                      <a:path w="15677425" h="26416" fill="none" extrusionOk="0">
                        <a:moveTo>
                          <a:pt x="0" y="0"/>
                        </a:moveTo>
                        <a:cubicBezTo>
                          <a:pt x="272253" y="39668"/>
                          <a:pt x="621882" y="40722"/>
                          <a:pt x="838401" y="0"/>
                        </a:cubicBezTo>
                        <a:cubicBezTo>
                          <a:pt x="1054920" y="-40722"/>
                          <a:pt x="1219635" y="11814"/>
                          <a:pt x="1520029" y="0"/>
                        </a:cubicBezTo>
                        <a:cubicBezTo>
                          <a:pt x="1820423" y="-11814"/>
                          <a:pt x="2107261" y="-7239"/>
                          <a:pt x="2358430" y="0"/>
                        </a:cubicBezTo>
                        <a:cubicBezTo>
                          <a:pt x="2609599" y="7239"/>
                          <a:pt x="2735797" y="-32861"/>
                          <a:pt x="3040057" y="0"/>
                        </a:cubicBezTo>
                        <a:cubicBezTo>
                          <a:pt x="3344317" y="32861"/>
                          <a:pt x="3566355" y="12461"/>
                          <a:pt x="3721684" y="0"/>
                        </a:cubicBezTo>
                        <a:cubicBezTo>
                          <a:pt x="3877013" y="-12461"/>
                          <a:pt x="4077020" y="3305"/>
                          <a:pt x="4403312" y="0"/>
                        </a:cubicBezTo>
                        <a:cubicBezTo>
                          <a:pt x="4729604" y="-3305"/>
                          <a:pt x="4549354" y="-2404"/>
                          <a:pt x="4614616" y="0"/>
                        </a:cubicBezTo>
                        <a:cubicBezTo>
                          <a:pt x="4679878" y="2404"/>
                          <a:pt x="5096591" y="23356"/>
                          <a:pt x="5453017" y="0"/>
                        </a:cubicBezTo>
                        <a:cubicBezTo>
                          <a:pt x="5809443" y="-23356"/>
                          <a:pt x="5593066" y="9096"/>
                          <a:pt x="5664322" y="0"/>
                        </a:cubicBezTo>
                        <a:cubicBezTo>
                          <a:pt x="5735579" y="-9096"/>
                          <a:pt x="6117579" y="-32078"/>
                          <a:pt x="6345949" y="0"/>
                        </a:cubicBezTo>
                        <a:cubicBezTo>
                          <a:pt x="6574319" y="32078"/>
                          <a:pt x="7118671" y="28677"/>
                          <a:pt x="7341125" y="0"/>
                        </a:cubicBezTo>
                        <a:cubicBezTo>
                          <a:pt x="7563579" y="-28677"/>
                          <a:pt x="8086610" y="27165"/>
                          <a:pt x="8336300" y="0"/>
                        </a:cubicBezTo>
                        <a:cubicBezTo>
                          <a:pt x="8585991" y="-27165"/>
                          <a:pt x="8890448" y="-27262"/>
                          <a:pt x="9174702" y="0"/>
                        </a:cubicBezTo>
                        <a:cubicBezTo>
                          <a:pt x="9458956" y="27262"/>
                          <a:pt x="9448440" y="9118"/>
                          <a:pt x="9699555" y="0"/>
                        </a:cubicBezTo>
                        <a:cubicBezTo>
                          <a:pt x="9950670" y="-9118"/>
                          <a:pt x="9813723" y="9882"/>
                          <a:pt x="9910859" y="0"/>
                        </a:cubicBezTo>
                        <a:cubicBezTo>
                          <a:pt x="10007995" y="-9882"/>
                          <a:pt x="10259344" y="19625"/>
                          <a:pt x="10435712" y="0"/>
                        </a:cubicBezTo>
                        <a:cubicBezTo>
                          <a:pt x="10612080" y="-19625"/>
                          <a:pt x="11008331" y="23722"/>
                          <a:pt x="11274113" y="0"/>
                        </a:cubicBezTo>
                        <a:cubicBezTo>
                          <a:pt x="11539895" y="-23722"/>
                          <a:pt x="11979252" y="3377"/>
                          <a:pt x="12269289" y="0"/>
                        </a:cubicBezTo>
                        <a:cubicBezTo>
                          <a:pt x="12559326" y="-3377"/>
                          <a:pt x="12375746" y="1705"/>
                          <a:pt x="12480594" y="0"/>
                        </a:cubicBezTo>
                        <a:cubicBezTo>
                          <a:pt x="12585442" y="-1705"/>
                          <a:pt x="12634082" y="-9033"/>
                          <a:pt x="12691898" y="0"/>
                        </a:cubicBezTo>
                        <a:cubicBezTo>
                          <a:pt x="12749714" y="9033"/>
                          <a:pt x="13459193" y="31052"/>
                          <a:pt x="13687074" y="0"/>
                        </a:cubicBezTo>
                        <a:cubicBezTo>
                          <a:pt x="13914955" y="-31052"/>
                          <a:pt x="13798075" y="2887"/>
                          <a:pt x="13898378" y="0"/>
                        </a:cubicBezTo>
                        <a:cubicBezTo>
                          <a:pt x="13998681" y="-2887"/>
                          <a:pt x="14358690" y="20290"/>
                          <a:pt x="14580005" y="0"/>
                        </a:cubicBezTo>
                        <a:cubicBezTo>
                          <a:pt x="14801320" y="-20290"/>
                          <a:pt x="14844951" y="10539"/>
                          <a:pt x="14948084" y="0"/>
                        </a:cubicBezTo>
                        <a:cubicBezTo>
                          <a:pt x="15051217" y="-10539"/>
                          <a:pt x="15439504" y="-12952"/>
                          <a:pt x="15677425" y="0"/>
                        </a:cubicBezTo>
                        <a:cubicBezTo>
                          <a:pt x="15676885" y="9656"/>
                          <a:pt x="15678277" y="19191"/>
                          <a:pt x="15677425" y="26416"/>
                        </a:cubicBezTo>
                        <a:cubicBezTo>
                          <a:pt x="15300189" y="51389"/>
                          <a:pt x="15170136" y="44454"/>
                          <a:pt x="14682249" y="26416"/>
                        </a:cubicBezTo>
                        <a:cubicBezTo>
                          <a:pt x="14194362" y="8378"/>
                          <a:pt x="14144778" y="65811"/>
                          <a:pt x="13687074" y="26416"/>
                        </a:cubicBezTo>
                        <a:cubicBezTo>
                          <a:pt x="13229371" y="-12979"/>
                          <a:pt x="13366391" y="12768"/>
                          <a:pt x="13162221" y="26416"/>
                        </a:cubicBezTo>
                        <a:cubicBezTo>
                          <a:pt x="12958051" y="40064"/>
                          <a:pt x="12727178" y="52358"/>
                          <a:pt x="12480594" y="26416"/>
                        </a:cubicBezTo>
                        <a:cubicBezTo>
                          <a:pt x="12234010" y="474"/>
                          <a:pt x="12256346" y="28852"/>
                          <a:pt x="12112515" y="26416"/>
                        </a:cubicBezTo>
                        <a:cubicBezTo>
                          <a:pt x="11968684" y="23980"/>
                          <a:pt x="11544898" y="9981"/>
                          <a:pt x="11274113" y="26416"/>
                        </a:cubicBezTo>
                        <a:cubicBezTo>
                          <a:pt x="11003328" y="42851"/>
                          <a:pt x="10509163" y="29621"/>
                          <a:pt x="10278938" y="26416"/>
                        </a:cubicBezTo>
                        <a:cubicBezTo>
                          <a:pt x="10048714" y="23211"/>
                          <a:pt x="9889021" y="15525"/>
                          <a:pt x="9754085" y="26416"/>
                        </a:cubicBezTo>
                        <a:cubicBezTo>
                          <a:pt x="9619149" y="37307"/>
                          <a:pt x="9091849" y="40696"/>
                          <a:pt x="8758909" y="26416"/>
                        </a:cubicBezTo>
                        <a:cubicBezTo>
                          <a:pt x="8425969" y="12136"/>
                          <a:pt x="8232443" y="56293"/>
                          <a:pt x="8077282" y="26416"/>
                        </a:cubicBezTo>
                        <a:cubicBezTo>
                          <a:pt x="7922121" y="-3461"/>
                          <a:pt x="7420769" y="73465"/>
                          <a:pt x="7082106" y="26416"/>
                        </a:cubicBezTo>
                        <a:cubicBezTo>
                          <a:pt x="6743443" y="-20633"/>
                          <a:pt x="6584383" y="72671"/>
                          <a:pt x="6086931" y="26416"/>
                        </a:cubicBezTo>
                        <a:cubicBezTo>
                          <a:pt x="5589479" y="-19839"/>
                          <a:pt x="5851852" y="11983"/>
                          <a:pt x="5718852" y="26416"/>
                        </a:cubicBezTo>
                        <a:cubicBezTo>
                          <a:pt x="5585852" y="40849"/>
                          <a:pt x="5306739" y="13842"/>
                          <a:pt x="5193999" y="26416"/>
                        </a:cubicBezTo>
                        <a:cubicBezTo>
                          <a:pt x="5081259" y="38990"/>
                          <a:pt x="4693802" y="16676"/>
                          <a:pt x="4512372" y="26416"/>
                        </a:cubicBezTo>
                        <a:cubicBezTo>
                          <a:pt x="4330942" y="36156"/>
                          <a:pt x="4071843" y="18028"/>
                          <a:pt x="3830745" y="26416"/>
                        </a:cubicBezTo>
                        <a:cubicBezTo>
                          <a:pt x="3589647" y="34804"/>
                          <a:pt x="3226529" y="37372"/>
                          <a:pt x="2992343" y="26416"/>
                        </a:cubicBezTo>
                        <a:cubicBezTo>
                          <a:pt x="2758157" y="15460"/>
                          <a:pt x="2721971" y="18712"/>
                          <a:pt x="2624265" y="26416"/>
                        </a:cubicBezTo>
                        <a:cubicBezTo>
                          <a:pt x="2526559" y="34120"/>
                          <a:pt x="2401712" y="35301"/>
                          <a:pt x="2256186" y="26416"/>
                        </a:cubicBezTo>
                        <a:cubicBezTo>
                          <a:pt x="2110660" y="17531"/>
                          <a:pt x="1497643" y="24312"/>
                          <a:pt x="1261010" y="26416"/>
                        </a:cubicBezTo>
                        <a:cubicBezTo>
                          <a:pt x="1024377" y="28520"/>
                          <a:pt x="421970" y="74460"/>
                          <a:pt x="0" y="26416"/>
                        </a:cubicBezTo>
                        <a:cubicBezTo>
                          <a:pt x="-1194" y="20882"/>
                          <a:pt x="1277" y="6627"/>
                          <a:pt x="0" y="0"/>
                        </a:cubicBezTo>
                        <a:close/>
                      </a:path>
                      <a:path w="15677425" h="26416" stroke="0" extrusionOk="0">
                        <a:moveTo>
                          <a:pt x="0" y="0"/>
                        </a:moveTo>
                        <a:cubicBezTo>
                          <a:pt x="165140" y="17132"/>
                          <a:pt x="266420" y="16686"/>
                          <a:pt x="524853" y="0"/>
                        </a:cubicBezTo>
                        <a:cubicBezTo>
                          <a:pt x="783286" y="-16686"/>
                          <a:pt x="631693" y="-9428"/>
                          <a:pt x="736157" y="0"/>
                        </a:cubicBezTo>
                        <a:cubicBezTo>
                          <a:pt x="840621" y="9428"/>
                          <a:pt x="1263812" y="-32744"/>
                          <a:pt x="1731333" y="0"/>
                        </a:cubicBezTo>
                        <a:cubicBezTo>
                          <a:pt x="2198854" y="32744"/>
                          <a:pt x="2142203" y="9054"/>
                          <a:pt x="2256186" y="0"/>
                        </a:cubicBezTo>
                        <a:cubicBezTo>
                          <a:pt x="2370169" y="-9054"/>
                          <a:pt x="2630679" y="-1988"/>
                          <a:pt x="2781039" y="0"/>
                        </a:cubicBezTo>
                        <a:cubicBezTo>
                          <a:pt x="2931399" y="1988"/>
                          <a:pt x="3455627" y="-3807"/>
                          <a:pt x="3776215" y="0"/>
                        </a:cubicBezTo>
                        <a:cubicBezTo>
                          <a:pt x="4096803" y="3807"/>
                          <a:pt x="3974650" y="-13250"/>
                          <a:pt x="4144293" y="0"/>
                        </a:cubicBezTo>
                        <a:cubicBezTo>
                          <a:pt x="4313936" y="13250"/>
                          <a:pt x="4846227" y="8890"/>
                          <a:pt x="5139469" y="0"/>
                        </a:cubicBezTo>
                        <a:cubicBezTo>
                          <a:pt x="5432711" y="-8890"/>
                          <a:pt x="5754559" y="-40651"/>
                          <a:pt x="6134645" y="0"/>
                        </a:cubicBezTo>
                        <a:cubicBezTo>
                          <a:pt x="6514731" y="40651"/>
                          <a:pt x="6516371" y="-18292"/>
                          <a:pt x="6816272" y="0"/>
                        </a:cubicBezTo>
                        <a:cubicBezTo>
                          <a:pt x="7116173" y="18292"/>
                          <a:pt x="7524456" y="41698"/>
                          <a:pt x="7811447" y="0"/>
                        </a:cubicBezTo>
                        <a:cubicBezTo>
                          <a:pt x="8098439" y="-41698"/>
                          <a:pt x="8118669" y="15075"/>
                          <a:pt x="8336300" y="0"/>
                        </a:cubicBezTo>
                        <a:cubicBezTo>
                          <a:pt x="8553931" y="-15075"/>
                          <a:pt x="8689687" y="-20862"/>
                          <a:pt x="8861153" y="0"/>
                        </a:cubicBezTo>
                        <a:cubicBezTo>
                          <a:pt x="9032619" y="20862"/>
                          <a:pt x="9414401" y="30142"/>
                          <a:pt x="9699555" y="0"/>
                        </a:cubicBezTo>
                        <a:cubicBezTo>
                          <a:pt x="9984709" y="-30142"/>
                          <a:pt x="9999478" y="13908"/>
                          <a:pt x="10224408" y="0"/>
                        </a:cubicBezTo>
                        <a:cubicBezTo>
                          <a:pt x="10449338" y="-13908"/>
                          <a:pt x="10837827" y="14494"/>
                          <a:pt x="11219583" y="0"/>
                        </a:cubicBezTo>
                        <a:cubicBezTo>
                          <a:pt x="11601340" y="-14494"/>
                          <a:pt x="11770004" y="9671"/>
                          <a:pt x="12214759" y="0"/>
                        </a:cubicBezTo>
                        <a:cubicBezTo>
                          <a:pt x="12659514" y="-9671"/>
                          <a:pt x="12670058" y="17768"/>
                          <a:pt x="12896386" y="0"/>
                        </a:cubicBezTo>
                        <a:cubicBezTo>
                          <a:pt x="13122714" y="-17768"/>
                          <a:pt x="13307086" y="-5688"/>
                          <a:pt x="13421239" y="0"/>
                        </a:cubicBezTo>
                        <a:cubicBezTo>
                          <a:pt x="13535392" y="5688"/>
                          <a:pt x="13529558" y="-376"/>
                          <a:pt x="13632543" y="0"/>
                        </a:cubicBezTo>
                        <a:cubicBezTo>
                          <a:pt x="13735528" y="376"/>
                          <a:pt x="13907872" y="-2758"/>
                          <a:pt x="14000622" y="0"/>
                        </a:cubicBezTo>
                        <a:cubicBezTo>
                          <a:pt x="14093372" y="2758"/>
                          <a:pt x="14194545" y="-4733"/>
                          <a:pt x="14368701" y="0"/>
                        </a:cubicBezTo>
                        <a:cubicBezTo>
                          <a:pt x="14542857" y="4733"/>
                          <a:pt x="14690504" y="-1397"/>
                          <a:pt x="14893554" y="0"/>
                        </a:cubicBezTo>
                        <a:cubicBezTo>
                          <a:pt x="15096604" y="1397"/>
                          <a:pt x="15413376" y="21740"/>
                          <a:pt x="15677425" y="0"/>
                        </a:cubicBezTo>
                        <a:cubicBezTo>
                          <a:pt x="15677852" y="11636"/>
                          <a:pt x="15677451" y="17883"/>
                          <a:pt x="15677425" y="26416"/>
                        </a:cubicBezTo>
                        <a:cubicBezTo>
                          <a:pt x="15385381" y="22110"/>
                          <a:pt x="15212885" y="27079"/>
                          <a:pt x="14995798" y="26416"/>
                        </a:cubicBezTo>
                        <a:cubicBezTo>
                          <a:pt x="14778711" y="25753"/>
                          <a:pt x="14563224" y="12045"/>
                          <a:pt x="14314171" y="26416"/>
                        </a:cubicBezTo>
                        <a:cubicBezTo>
                          <a:pt x="14065118" y="40787"/>
                          <a:pt x="14093415" y="8205"/>
                          <a:pt x="13946092" y="26416"/>
                        </a:cubicBezTo>
                        <a:cubicBezTo>
                          <a:pt x="13798769" y="44627"/>
                          <a:pt x="13316592" y="22718"/>
                          <a:pt x="13107691" y="26416"/>
                        </a:cubicBezTo>
                        <a:cubicBezTo>
                          <a:pt x="12898790" y="30114"/>
                          <a:pt x="12828618" y="32474"/>
                          <a:pt x="12739612" y="26416"/>
                        </a:cubicBezTo>
                        <a:cubicBezTo>
                          <a:pt x="12650606" y="20358"/>
                          <a:pt x="12218591" y="63801"/>
                          <a:pt x="11901210" y="26416"/>
                        </a:cubicBezTo>
                        <a:cubicBezTo>
                          <a:pt x="11583829" y="-10969"/>
                          <a:pt x="11756190" y="16000"/>
                          <a:pt x="11689906" y="26416"/>
                        </a:cubicBezTo>
                        <a:cubicBezTo>
                          <a:pt x="11623622" y="36832"/>
                          <a:pt x="11036021" y="66416"/>
                          <a:pt x="10851505" y="26416"/>
                        </a:cubicBezTo>
                        <a:cubicBezTo>
                          <a:pt x="10666989" y="-13584"/>
                          <a:pt x="10596513" y="15301"/>
                          <a:pt x="10483426" y="26416"/>
                        </a:cubicBezTo>
                        <a:cubicBezTo>
                          <a:pt x="10370339" y="37531"/>
                          <a:pt x="10375240" y="36340"/>
                          <a:pt x="10272122" y="26416"/>
                        </a:cubicBezTo>
                        <a:cubicBezTo>
                          <a:pt x="10169004" y="16492"/>
                          <a:pt x="10047140" y="36994"/>
                          <a:pt x="9904043" y="26416"/>
                        </a:cubicBezTo>
                        <a:cubicBezTo>
                          <a:pt x="9760946" y="15838"/>
                          <a:pt x="9458805" y="35584"/>
                          <a:pt x="9065641" y="26416"/>
                        </a:cubicBezTo>
                        <a:cubicBezTo>
                          <a:pt x="8672477" y="17248"/>
                          <a:pt x="8880382" y="29860"/>
                          <a:pt x="8697563" y="26416"/>
                        </a:cubicBezTo>
                        <a:cubicBezTo>
                          <a:pt x="8514744" y="22972"/>
                          <a:pt x="8570674" y="19445"/>
                          <a:pt x="8486258" y="26416"/>
                        </a:cubicBezTo>
                        <a:cubicBezTo>
                          <a:pt x="8401843" y="33387"/>
                          <a:pt x="8194671" y="24827"/>
                          <a:pt x="8118180" y="26416"/>
                        </a:cubicBezTo>
                        <a:cubicBezTo>
                          <a:pt x="8041689" y="28005"/>
                          <a:pt x="7715725" y="28822"/>
                          <a:pt x="7593327" y="26416"/>
                        </a:cubicBezTo>
                        <a:cubicBezTo>
                          <a:pt x="7470929" y="24010"/>
                          <a:pt x="7201215" y="27133"/>
                          <a:pt x="6911700" y="26416"/>
                        </a:cubicBezTo>
                        <a:cubicBezTo>
                          <a:pt x="6622185" y="25699"/>
                          <a:pt x="6682090" y="29591"/>
                          <a:pt x="6543621" y="26416"/>
                        </a:cubicBezTo>
                        <a:cubicBezTo>
                          <a:pt x="6405152" y="23241"/>
                          <a:pt x="5987358" y="70618"/>
                          <a:pt x="5548445" y="26416"/>
                        </a:cubicBezTo>
                        <a:cubicBezTo>
                          <a:pt x="5109532" y="-17786"/>
                          <a:pt x="5114899" y="-3261"/>
                          <a:pt x="4866818" y="26416"/>
                        </a:cubicBezTo>
                        <a:cubicBezTo>
                          <a:pt x="4618737" y="56093"/>
                          <a:pt x="4224721" y="3747"/>
                          <a:pt x="3871642" y="26416"/>
                        </a:cubicBezTo>
                        <a:cubicBezTo>
                          <a:pt x="3518563" y="49085"/>
                          <a:pt x="3236209" y="20877"/>
                          <a:pt x="3033241" y="26416"/>
                        </a:cubicBezTo>
                        <a:cubicBezTo>
                          <a:pt x="2830273" y="31955"/>
                          <a:pt x="2740266" y="36411"/>
                          <a:pt x="2508388" y="26416"/>
                        </a:cubicBezTo>
                        <a:cubicBezTo>
                          <a:pt x="2276510" y="16421"/>
                          <a:pt x="1870413" y="16133"/>
                          <a:pt x="1669987" y="26416"/>
                        </a:cubicBezTo>
                        <a:cubicBezTo>
                          <a:pt x="1469561" y="36699"/>
                          <a:pt x="1376474" y="19226"/>
                          <a:pt x="1301908" y="26416"/>
                        </a:cubicBezTo>
                        <a:cubicBezTo>
                          <a:pt x="1227342" y="33606"/>
                          <a:pt x="762220" y="58308"/>
                          <a:pt x="620281" y="26416"/>
                        </a:cubicBezTo>
                        <a:cubicBezTo>
                          <a:pt x="478342" y="-5476"/>
                          <a:pt x="179757" y="10167"/>
                          <a:pt x="0" y="26416"/>
                        </a:cubicBezTo>
                        <a:cubicBezTo>
                          <a:pt x="247" y="14234"/>
                          <a:pt x="-684" y="1201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2A574-C1D2-918B-462D-3A5026772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96" y="2786888"/>
            <a:ext cx="15188744" cy="61417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SG" sz="3200" dirty="0"/>
              <a:t>A critical consequence of dysfunctional BECs is increased in BBB permeability, which could be through </a:t>
            </a:r>
          </a:p>
          <a:p>
            <a:pPr marL="742950" indent="-742950">
              <a:buAutoNum type="arabicParenBoth"/>
            </a:pPr>
            <a:r>
              <a:rPr lang="en-SG" sz="3200" dirty="0" err="1"/>
              <a:t>eNOS</a:t>
            </a:r>
            <a:r>
              <a:rPr lang="en-SG" sz="3200" dirty="0"/>
              <a:t>/NO signalling dysregulation and loss/redistribution of tight junction proteins</a:t>
            </a:r>
          </a:p>
          <a:p>
            <a:pPr marL="742950" indent="-742950">
              <a:buAutoNum type="arabicParenBoth"/>
            </a:pPr>
            <a:r>
              <a:rPr lang="en-SG" sz="3200" dirty="0"/>
              <a:t>increase levels of pro- inflammatory immune cells </a:t>
            </a:r>
          </a:p>
          <a:p>
            <a:pPr marL="742950" indent="-742950">
              <a:buAutoNum type="arabicParenBoth"/>
            </a:pPr>
            <a:r>
              <a:rPr lang="en-SG" sz="3200" dirty="0"/>
              <a:t>increase ratio of senescent BECs</a:t>
            </a:r>
          </a:p>
          <a:p>
            <a:pPr marL="742950" indent="-742950">
              <a:buAutoNum type="arabicParenBoth"/>
            </a:pPr>
            <a:r>
              <a:rPr lang="en-SG" sz="3200" dirty="0"/>
              <a:t>A global decrease in cerebral blood flow, thus causing cerebral hypoperfusion, are seen in both normal aging and disease-associated neurodegeneration. 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79750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7605734" cy="990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CD57D9-6D04-4CFF-849B-1041E317D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96" y="527402"/>
            <a:ext cx="15188744" cy="1914702"/>
          </a:xfrm>
        </p:spPr>
        <p:txBody>
          <a:bodyPr>
            <a:normAutofit/>
          </a:bodyPr>
          <a:lstStyle/>
          <a:p>
            <a:r>
              <a:rPr lang="en-SG" sz="7800" dirty="0"/>
              <a:t>Research gap/ questions</a:t>
            </a:r>
          </a:p>
        </p:txBody>
      </p:sp>
      <p:sp>
        <p:nvSpPr>
          <p:cNvPr id="23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6356" y="2422872"/>
            <a:ext cx="15677425" cy="26416"/>
          </a:xfrm>
          <a:custGeom>
            <a:avLst/>
            <a:gdLst>
              <a:gd name="connsiteX0" fmla="*/ 0 w 15677425"/>
              <a:gd name="connsiteY0" fmla="*/ 0 h 26416"/>
              <a:gd name="connsiteX1" fmla="*/ 838401 w 15677425"/>
              <a:gd name="connsiteY1" fmla="*/ 0 h 26416"/>
              <a:gd name="connsiteX2" fmla="*/ 1520029 w 15677425"/>
              <a:gd name="connsiteY2" fmla="*/ 0 h 26416"/>
              <a:gd name="connsiteX3" fmla="*/ 2358430 w 15677425"/>
              <a:gd name="connsiteY3" fmla="*/ 0 h 26416"/>
              <a:gd name="connsiteX4" fmla="*/ 3040057 w 15677425"/>
              <a:gd name="connsiteY4" fmla="*/ 0 h 26416"/>
              <a:gd name="connsiteX5" fmla="*/ 3721684 w 15677425"/>
              <a:gd name="connsiteY5" fmla="*/ 0 h 26416"/>
              <a:gd name="connsiteX6" fmla="*/ 4403312 w 15677425"/>
              <a:gd name="connsiteY6" fmla="*/ 0 h 26416"/>
              <a:gd name="connsiteX7" fmla="*/ 4614616 w 15677425"/>
              <a:gd name="connsiteY7" fmla="*/ 0 h 26416"/>
              <a:gd name="connsiteX8" fmla="*/ 5453017 w 15677425"/>
              <a:gd name="connsiteY8" fmla="*/ 0 h 26416"/>
              <a:gd name="connsiteX9" fmla="*/ 5664322 w 15677425"/>
              <a:gd name="connsiteY9" fmla="*/ 0 h 26416"/>
              <a:gd name="connsiteX10" fmla="*/ 6345949 w 15677425"/>
              <a:gd name="connsiteY10" fmla="*/ 0 h 26416"/>
              <a:gd name="connsiteX11" fmla="*/ 7341125 w 15677425"/>
              <a:gd name="connsiteY11" fmla="*/ 0 h 26416"/>
              <a:gd name="connsiteX12" fmla="*/ 8336300 w 15677425"/>
              <a:gd name="connsiteY12" fmla="*/ 0 h 26416"/>
              <a:gd name="connsiteX13" fmla="*/ 9174702 w 15677425"/>
              <a:gd name="connsiteY13" fmla="*/ 0 h 26416"/>
              <a:gd name="connsiteX14" fmla="*/ 9699555 w 15677425"/>
              <a:gd name="connsiteY14" fmla="*/ 0 h 26416"/>
              <a:gd name="connsiteX15" fmla="*/ 9910859 w 15677425"/>
              <a:gd name="connsiteY15" fmla="*/ 0 h 26416"/>
              <a:gd name="connsiteX16" fmla="*/ 10435712 w 15677425"/>
              <a:gd name="connsiteY16" fmla="*/ 0 h 26416"/>
              <a:gd name="connsiteX17" fmla="*/ 11274113 w 15677425"/>
              <a:gd name="connsiteY17" fmla="*/ 0 h 26416"/>
              <a:gd name="connsiteX18" fmla="*/ 12269289 w 15677425"/>
              <a:gd name="connsiteY18" fmla="*/ 0 h 26416"/>
              <a:gd name="connsiteX19" fmla="*/ 12480594 w 15677425"/>
              <a:gd name="connsiteY19" fmla="*/ 0 h 26416"/>
              <a:gd name="connsiteX20" fmla="*/ 12691898 w 15677425"/>
              <a:gd name="connsiteY20" fmla="*/ 0 h 26416"/>
              <a:gd name="connsiteX21" fmla="*/ 13687074 w 15677425"/>
              <a:gd name="connsiteY21" fmla="*/ 0 h 26416"/>
              <a:gd name="connsiteX22" fmla="*/ 13898378 w 15677425"/>
              <a:gd name="connsiteY22" fmla="*/ 0 h 26416"/>
              <a:gd name="connsiteX23" fmla="*/ 14580005 w 15677425"/>
              <a:gd name="connsiteY23" fmla="*/ 0 h 26416"/>
              <a:gd name="connsiteX24" fmla="*/ 14948084 w 15677425"/>
              <a:gd name="connsiteY24" fmla="*/ 0 h 26416"/>
              <a:gd name="connsiteX25" fmla="*/ 15677425 w 15677425"/>
              <a:gd name="connsiteY25" fmla="*/ 0 h 26416"/>
              <a:gd name="connsiteX26" fmla="*/ 15677425 w 15677425"/>
              <a:gd name="connsiteY26" fmla="*/ 26416 h 26416"/>
              <a:gd name="connsiteX27" fmla="*/ 14682249 w 15677425"/>
              <a:gd name="connsiteY27" fmla="*/ 26416 h 26416"/>
              <a:gd name="connsiteX28" fmla="*/ 13687074 w 15677425"/>
              <a:gd name="connsiteY28" fmla="*/ 26416 h 26416"/>
              <a:gd name="connsiteX29" fmla="*/ 13162221 w 15677425"/>
              <a:gd name="connsiteY29" fmla="*/ 26416 h 26416"/>
              <a:gd name="connsiteX30" fmla="*/ 12480594 w 15677425"/>
              <a:gd name="connsiteY30" fmla="*/ 26416 h 26416"/>
              <a:gd name="connsiteX31" fmla="*/ 12112515 w 15677425"/>
              <a:gd name="connsiteY31" fmla="*/ 26416 h 26416"/>
              <a:gd name="connsiteX32" fmla="*/ 11274113 w 15677425"/>
              <a:gd name="connsiteY32" fmla="*/ 26416 h 26416"/>
              <a:gd name="connsiteX33" fmla="*/ 10278938 w 15677425"/>
              <a:gd name="connsiteY33" fmla="*/ 26416 h 26416"/>
              <a:gd name="connsiteX34" fmla="*/ 9754085 w 15677425"/>
              <a:gd name="connsiteY34" fmla="*/ 26416 h 26416"/>
              <a:gd name="connsiteX35" fmla="*/ 8758909 w 15677425"/>
              <a:gd name="connsiteY35" fmla="*/ 26416 h 26416"/>
              <a:gd name="connsiteX36" fmla="*/ 8077282 w 15677425"/>
              <a:gd name="connsiteY36" fmla="*/ 26416 h 26416"/>
              <a:gd name="connsiteX37" fmla="*/ 7082106 w 15677425"/>
              <a:gd name="connsiteY37" fmla="*/ 26416 h 26416"/>
              <a:gd name="connsiteX38" fmla="*/ 6086931 w 15677425"/>
              <a:gd name="connsiteY38" fmla="*/ 26416 h 26416"/>
              <a:gd name="connsiteX39" fmla="*/ 5718852 w 15677425"/>
              <a:gd name="connsiteY39" fmla="*/ 26416 h 26416"/>
              <a:gd name="connsiteX40" fmla="*/ 5193999 w 15677425"/>
              <a:gd name="connsiteY40" fmla="*/ 26416 h 26416"/>
              <a:gd name="connsiteX41" fmla="*/ 4512372 w 15677425"/>
              <a:gd name="connsiteY41" fmla="*/ 26416 h 26416"/>
              <a:gd name="connsiteX42" fmla="*/ 3830745 w 15677425"/>
              <a:gd name="connsiteY42" fmla="*/ 26416 h 26416"/>
              <a:gd name="connsiteX43" fmla="*/ 2992343 w 15677425"/>
              <a:gd name="connsiteY43" fmla="*/ 26416 h 26416"/>
              <a:gd name="connsiteX44" fmla="*/ 2624265 w 15677425"/>
              <a:gd name="connsiteY44" fmla="*/ 26416 h 26416"/>
              <a:gd name="connsiteX45" fmla="*/ 2256186 w 15677425"/>
              <a:gd name="connsiteY45" fmla="*/ 26416 h 26416"/>
              <a:gd name="connsiteX46" fmla="*/ 1261010 w 15677425"/>
              <a:gd name="connsiteY46" fmla="*/ 26416 h 26416"/>
              <a:gd name="connsiteX47" fmla="*/ 0 w 15677425"/>
              <a:gd name="connsiteY47" fmla="*/ 26416 h 26416"/>
              <a:gd name="connsiteX48" fmla="*/ 0 w 15677425"/>
              <a:gd name="connsiteY48" fmla="*/ 0 h 26416"/>
              <a:gd name="connsiteX0" fmla="*/ 0 w 15677425"/>
              <a:gd name="connsiteY0" fmla="*/ 0 h 26416"/>
              <a:gd name="connsiteX1" fmla="*/ 524853 w 15677425"/>
              <a:gd name="connsiteY1" fmla="*/ 0 h 26416"/>
              <a:gd name="connsiteX2" fmla="*/ 736157 w 15677425"/>
              <a:gd name="connsiteY2" fmla="*/ 0 h 26416"/>
              <a:gd name="connsiteX3" fmla="*/ 1731333 w 15677425"/>
              <a:gd name="connsiteY3" fmla="*/ 0 h 26416"/>
              <a:gd name="connsiteX4" fmla="*/ 2256186 w 15677425"/>
              <a:gd name="connsiteY4" fmla="*/ 0 h 26416"/>
              <a:gd name="connsiteX5" fmla="*/ 2781039 w 15677425"/>
              <a:gd name="connsiteY5" fmla="*/ 0 h 26416"/>
              <a:gd name="connsiteX6" fmla="*/ 3776215 w 15677425"/>
              <a:gd name="connsiteY6" fmla="*/ 0 h 26416"/>
              <a:gd name="connsiteX7" fmla="*/ 4144293 w 15677425"/>
              <a:gd name="connsiteY7" fmla="*/ 0 h 26416"/>
              <a:gd name="connsiteX8" fmla="*/ 5139469 w 15677425"/>
              <a:gd name="connsiteY8" fmla="*/ 0 h 26416"/>
              <a:gd name="connsiteX9" fmla="*/ 6134645 w 15677425"/>
              <a:gd name="connsiteY9" fmla="*/ 0 h 26416"/>
              <a:gd name="connsiteX10" fmla="*/ 6816272 w 15677425"/>
              <a:gd name="connsiteY10" fmla="*/ 0 h 26416"/>
              <a:gd name="connsiteX11" fmla="*/ 7811447 w 15677425"/>
              <a:gd name="connsiteY11" fmla="*/ 0 h 26416"/>
              <a:gd name="connsiteX12" fmla="*/ 8336300 w 15677425"/>
              <a:gd name="connsiteY12" fmla="*/ 0 h 26416"/>
              <a:gd name="connsiteX13" fmla="*/ 8861153 w 15677425"/>
              <a:gd name="connsiteY13" fmla="*/ 0 h 26416"/>
              <a:gd name="connsiteX14" fmla="*/ 9699555 w 15677425"/>
              <a:gd name="connsiteY14" fmla="*/ 0 h 26416"/>
              <a:gd name="connsiteX15" fmla="*/ 10224408 w 15677425"/>
              <a:gd name="connsiteY15" fmla="*/ 0 h 26416"/>
              <a:gd name="connsiteX16" fmla="*/ 11219583 w 15677425"/>
              <a:gd name="connsiteY16" fmla="*/ 0 h 26416"/>
              <a:gd name="connsiteX17" fmla="*/ 12214759 w 15677425"/>
              <a:gd name="connsiteY17" fmla="*/ 0 h 26416"/>
              <a:gd name="connsiteX18" fmla="*/ 12896386 w 15677425"/>
              <a:gd name="connsiteY18" fmla="*/ 0 h 26416"/>
              <a:gd name="connsiteX19" fmla="*/ 13421239 w 15677425"/>
              <a:gd name="connsiteY19" fmla="*/ 0 h 26416"/>
              <a:gd name="connsiteX20" fmla="*/ 13632543 w 15677425"/>
              <a:gd name="connsiteY20" fmla="*/ 0 h 26416"/>
              <a:gd name="connsiteX21" fmla="*/ 14000622 w 15677425"/>
              <a:gd name="connsiteY21" fmla="*/ 0 h 26416"/>
              <a:gd name="connsiteX22" fmla="*/ 14368701 w 15677425"/>
              <a:gd name="connsiteY22" fmla="*/ 0 h 26416"/>
              <a:gd name="connsiteX23" fmla="*/ 14893554 w 15677425"/>
              <a:gd name="connsiteY23" fmla="*/ 0 h 26416"/>
              <a:gd name="connsiteX24" fmla="*/ 15677425 w 15677425"/>
              <a:gd name="connsiteY24" fmla="*/ 0 h 26416"/>
              <a:gd name="connsiteX25" fmla="*/ 15677425 w 15677425"/>
              <a:gd name="connsiteY25" fmla="*/ 26416 h 26416"/>
              <a:gd name="connsiteX26" fmla="*/ 14995798 w 15677425"/>
              <a:gd name="connsiteY26" fmla="*/ 26416 h 26416"/>
              <a:gd name="connsiteX27" fmla="*/ 14314171 w 15677425"/>
              <a:gd name="connsiteY27" fmla="*/ 26416 h 26416"/>
              <a:gd name="connsiteX28" fmla="*/ 13946092 w 15677425"/>
              <a:gd name="connsiteY28" fmla="*/ 26416 h 26416"/>
              <a:gd name="connsiteX29" fmla="*/ 13107691 w 15677425"/>
              <a:gd name="connsiteY29" fmla="*/ 26416 h 26416"/>
              <a:gd name="connsiteX30" fmla="*/ 12739612 w 15677425"/>
              <a:gd name="connsiteY30" fmla="*/ 26416 h 26416"/>
              <a:gd name="connsiteX31" fmla="*/ 11901210 w 15677425"/>
              <a:gd name="connsiteY31" fmla="*/ 26416 h 26416"/>
              <a:gd name="connsiteX32" fmla="*/ 11689906 w 15677425"/>
              <a:gd name="connsiteY32" fmla="*/ 26416 h 26416"/>
              <a:gd name="connsiteX33" fmla="*/ 10851505 w 15677425"/>
              <a:gd name="connsiteY33" fmla="*/ 26416 h 26416"/>
              <a:gd name="connsiteX34" fmla="*/ 10483426 w 15677425"/>
              <a:gd name="connsiteY34" fmla="*/ 26416 h 26416"/>
              <a:gd name="connsiteX35" fmla="*/ 10272122 w 15677425"/>
              <a:gd name="connsiteY35" fmla="*/ 26416 h 26416"/>
              <a:gd name="connsiteX36" fmla="*/ 9904043 w 15677425"/>
              <a:gd name="connsiteY36" fmla="*/ 26416 h 26416"/>
              <a:gd name="connsiteX37" fmla="*/ 9065641 w 15677425"/>
              <a:gd name="connsiteY37" fmla="*/ 26416 h 26416"/>
              <a:gd name="connsiteX38" fmla="*/ 8697563 w 15677425"/>
              <a:gd name="connsiteY38" fmla="*/ 26416 h 26416"/>
              <a:gd name="connsiteX39" fmla="*/ 8486258 w 15677425"/>
              <a:gd name="connsiteY39" fmla="*/ 26416 h 26416"/>
              <a:gd name="connsiteX40" fmla="*/ 8118180 w 15677425"/>
              <a:gd name="connsiteY40" fmla="*/ 26416 h 26416"/>
              <a:gd name="connsiteX41" fmla="*/ 7593327 w 15677425"/>
              <a:gd name="connsiteY41" fmla="*/ 26416 h 26416"/>
              <a:gd name="connsiteX42" fmla="*/ 6911700 w 15677425"/>
              <a:gd name="connsiteY42" fmla="*/ 26416 h 26416"/>
              <a:gd name="connsiteX43" fmla="*/ 6543621 w 15677425"/>
              <a:gd name="connsiteY43" fmla="*/ 26416 h 26416"/>
              <a:gd name="connsiteX44" fmla="*/ 5548445 w 15677425"/>
              <a:gd name="connsiteY44" fmla="*/ 26416 h 26416"/>
              <a:gd name="connsiteX45" fmla="*/ 4866818 w 15677425"/>
              <a:gd name="connsiteY45" fmla="*/ 26416 h 26416"/>
              <a:gd name="connsiteX46" fmla="*/ 3871642 w 15677425"/>
              <a:gd name="connsiteY46" fmla="*/ 26416 h 26416"/>
              <a:gd name="connsiteX47" fmla="*/ 3033241 w 15677425"/>
              <a:gd name="connsiteY47" fmla="*/ 26416 h 26416"/>
              <a:gd name="connsiteX48" fmla="*/ 2508388 w 15677425"/>
              <a:gd name="connsiteY48" fmla="*/ 26416 h 26416"/>
              <a:gd name="connsiteX49" fmla="*/ 1669987 w 15677425"/>
              <a:gd name="connsiteY49" fmla="*/ 26416 h 26416"/>
              <a:gd name="connsiteX50" fmla="*/ 1301908 w 15677425"/>
              <a:gd name="connsiteY50" fmla="*/ 26416 h 26416"/>
              <a:gd name="connsiteX51" fmla="*/ 620281 w 15677425"/>
              <a:gd name="connsiteY51" fmla="*/ 26416 h 26416"/>
              <a:gd name="connsiteX52" fmla="*/ 0 w 15677425"/>
              <a:gd name="connsiteY52" fmla="*/ 26416 h 26416"/>
              <a:gd name="connsiteX53" fmla="*/ 0 w 15677425"/>
              <a:gd name="connsiteY53" fmla="*/ 0 h 2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5677425" h="26416" fill="none" extrusionOk="0">
                <a:moveTo>
                  <a:pt x="0" y="0"/>
                </a:moveTo>
                <a:cubicBezTo>
                  <a:pt x="226695" y="35316"/>
                  <a:pt x="580090" y="59028"/>
                  <a:pt x="838401" y="0"/>
                </a:cubicBezTo>
                <a:cubicBezTo>
                  <a:pt x="1042636" y="-55030"/>
                  <a:pt x="1221541" y="-12332"/>
                  <a:pt x="1520029" y="0"/>
                </a:cubicBezTo>
                <a:cubicBezTo>
                  <a:pt x="1814174" y="-2738"/>
                  <a:pt x="2102909" y="3626"/>
                  <a:pt x="2358430" y="0"/>
                </a:cubicBezTo>
                <a:cubicBezTo>
                  <a:pt x="2606503" y="7983"/>
                  <a:pt x="2744348" y="-9407"/>
                  <a:pt x="3040057" y="0"/>
                </a:cubicBezTo>
                <a:cubicBezTo>
                  <a:pt x="3325988" y="29680"/>
                  <a:pt x="3565173" y="-18150"/>
                  <a:pt x="3721684" y="0"/>
                </a:cubicBezTo>
                <a:cubicBezTo>
                  <a:pt x="3900024" y="-56513"/>
                  <a:pt x="4085861" y="-5890"/>
                  <a:pt x="4403312" y="0"/>
                </a:cubicBezTo>
                <a:cubicBezTo>
                  <a:pt x="4736867" y="-8307"/>
                  <a:pt x="4551048" y="-3837"/>
                  <a:pt x="4614616" y="0"/>
                </a:cubicBezTo>
                <a:cubicBezTo>
                  <a:pt x="4694434" y="84576"/>
                  <a:pt x="5104153" y="16277"/>
                  <a:pt x="5453017" y="0"/>
                </a:cubicBezTo>
                <a:cubicBezTo>
                  <a:pt x="5816434" y="-22926"/>
                  <a:pt x="5592452" y="1480"/>
                  <a:pt x="5664322" y="0"/>
                </a:cubicBezTo>
                <a:cubicBezTo>
                  <a:pt x="5717487" y="-7109"/>
                  <a:pt x="6133517" y="-12654"/>
                  <a:pt x="6345949" y="0"/>
                </a:cubicBezTo>
                <a:cubicBezTo>
                  <a:pt x="6558504" y="70614"/>
                  <a:pt x="7153893" y="16307"/>
                  <a:pt x="7341125" y="0"/>
                </a:cubicBezTo>
                <a:cubicBezTo>
                  <a:pt x="7584118" y="-77957"/>
                  <a:pt x="8119915" y="41866"/>
                  <a:pt x="8336300" y="0"/>
                </a:cubicBezTo>
                <a:cubicBezTo>
                  <a:pt x="8618741" y="-78578"/>
                  <a:pt x="8915507" y="-35620"/>
                  <a:pt x="9174702" y="0"/>
                </a:cubicBezTo>
                <a:cubicBezTo>
                  <a:pt x="9464070" y="28177"/>
                  <a:pt x="9448553" y="10563"/>
                  <a:pt x="9699555" y="0"/>
                </a:cubicBezTo>
                <a:cubicBezTo>
                  <a:pt x="9946828" y="-10561"/>
                  <a:pt x="9835480" y="8448"/>
                  <a:pt x="9910859" y="0"/>
                </a:cubicBezTo>
                <a:cubicBezTo>
                  <a:pt x="10007433" y="-33925"/>
                  <a:pt x="10271575" y="10753"/>
                  <a:pt x="10435712" y="0"/>
                </a:cubicBezTo>
                <a:cubicBezTo>
                  <a:pt x="10621406" y="-892"/>
                  <a:pt x="11053815" y="22731"/>
                  <a:pt x="11274113" y="0"/>
                </a:cubicBezTo>
                <a:cubicBezTo>
                  <a:pt x="11579434" y="-64264"/>
                  <a:pt x="11995781" y="-35319"/>
                  <a:pt x="12269289" y="0"/>
                </a:cubicBezTo>
                <a:cubicBezTo>
                  <a:pt x="12583039" y="7350"/>
                  <a:pt x="12387482" y="-8458"/>
                  <a:pt x="12480594" y="0"/>
                </a:cubicBezTo>
                <a:cubicBezTo>
                  <a:pt x="12595088" y="1689"/>
                  <a:pt x="12634914" y="-13975"/>
                  <a:pt x="12691898" y="0"/>
                </a:cubicBezTo>
                <a:cubicBezTo>
                  <a:pt x="12745767" y="320"/>
                  <a:pt x="13463631" y="64364"/>
                  <a:pt x="13687074" y="0"/>
                </a:cubicBezTo>
                <a:cubicBezTo>
                  <a:pt x="13896556" y="-35457"/>
                  <a:pt x="13797947" y="-600"/>
                  <a:pt x="13898378" y="0"/>
                </a:cubicBezTo>
                <a:cubicBezTo>
                  <a:pt x="13967803" y="-29666"/>
                  <a:pt x="14337654" y="45055"/>
                  <a:pt x="14580005" y="0"/>
                </a:cubicBezTo>
                <a:cubicBezTo>
                  <a:pt x="14809240" y="-15542"/>
                  <a:pt x="14850474" y="9743"/>
                  <a:pt x="14948084" y="0"/>
                </a:cubicBezTo>
                <a:cubicBezTo>
                  <a:pt x="15060913" y="-6334"/>
                  <a:pt x="15454801" y="-3075"/>
                  <a:pt x="15677425" y="0"/>
                </a:cubicBezTo>
                <a:cubicBezTo>
                  <a:pt x="15676773" y="9994"/>
                  <a:pt x="15679409" y="18545"/>
                  <a:pt x="15677425" y="26416"/>
                </a:cubicBezTo>
                <a:cubicBezTo>
                  <a:pt x="15281123" y="42452"/>
                  <a:pt x="15162709" y="32673"/>
                  <a:pt x="14682249" y="26416"/>
                </a:cubicBezTo>
                <a:cubicBezTo>
                  <a:pt x="14192300" y="23588"/>
                  <a:pt x="14157917" y="76737"/>
                  <a:pt x="13687074" y="26416"/>
                </a:cubicBezTo>
                <a:cubicBezTo>
                  <a:pt x="13236485" y="-43973"/>
                  <a:pt x="13378347" y="-8768"/>
                  <a:pt x="13162221" y="26416"/>
                </a:cubicBezTo>
                <a:cubicBezTo>
                  <a:pt x="13003502" y="50522"/>
                  <a:pt x="12716151" y="59046"/>
                  <a:pt x="12480594" y="26416"/>
                </a:cubicBezTo>
                <a:cubicBezTo>
                  <a:pt x="12230743" y="6258"/>
                  <a:pt x="12262717" y="30026"/>
                  <a:pt x="12112515" y="26416"/>
                </a:cubicBezTo>
                <a:cubicBezTo>
                  <a:pt x="12015230" y="1594"/>
                  <a:pt x="11523722" y="-20936"/>
                  <a:pt x="11274113" y="26416"/>
                </a:cubicBezTo>
                <a:cubicBezTo>
                  <a:pt x="10991121" y="72641"/>
                  <a:pt x="10533182" y="60010"/>
                  <a:pt x="10278938" y="26416"/>
                </a:cubicBezTo>
                <a:cubicBezTo>
                  <a:pt x="10028826" y="25824"/>
                  <a:pt x="9889692" y="23612"/>
                  <a:pt x="9754085" y="26416"/>
                </a:cubicBezTo>
                <a:cubicBezTo>
                  <a:pt x="9593365" y="41849"/>
                  <a:pt x="9076318" y="104834"/>
                  <a:pt x="8758909" y="26416"/>
                </a:cubicBezTo>
                <a:cubicBezTo>
                  <a:pt x="8387779" y="3062"/>
                  <a:pt x="8218187" y="64352"/>
                  <a:pt x="8077282" y="26416"/>
                </a:cubicBezTo>
                <a:cubicBezTo>
                  <a:pt x="7944101" y="-77598"/>
                  <a:pt x="7369813" y="43478"/>
                  <a:pt x="7082106" y="26416"/>
                </a:cubicBezTo>
                <a:cubicBezTo>
                  <a:pt x="6752937" y="20752"/>
                  <a:pt x="6594464" y="100427"/>
                  <a:pt x="6086931" y="26416"/>
                </a:cubicBezTo>
                <a:cubicBezTo>
                  <a:pt x="5616150" y="-32984"/>
                  <a:pt x="5850445" y="27549"/>
                  <a:pt x="5718852" y="26416"/>
                </a:cubicBezTo>
                <a:cubicBezTo>
                  <a:pt x="5599463" y="60126"/>
                  <a:pt x="5314724" y="5999"/>
                  <a:pt x="5193999" y="26416"/>
                </a:cubicBezTo>
                <a:cubicBezTo>
                  <a:pt x="5049274" y="50505"/>
                  <a:pt x="4728340" y="23844"/>
                  <a:pt x="4512372" y="26416"/>
                </a:cubicBezTo>
                <a:cubicBezTo>
                  <a:pt x="4337390" y="40711"/>
                  <a:pt x="4100811" y="-6098"/>
                  <a:pt x="3830745" y="26416"/>
                </a:cubicBezTo>
                <a:cubicBezTo>
                  <a:pt x="3605227" y="71177"/>
                  <a:pt x="3269159" y="43850"/>
                  <a:pt x="2992343" y="26416"/>
                </a:cubicBezTo>
                <a:cubicBezTo>
                  <a:pt x="2760396" y="16859"/>
                  <a:pt x="2727824" y="14406"/>
                  <a:pt x="2624265" y="26416"/>
                </a:cubicBezTo>
                <a:cubicBezTo>
                  <a:pt x="2556327" y="32547"/>
                  <a:pt x="2410369" y="14649"/>
                  <a:pt x="2256186" y="26416"/>
                </a:cubicBezTo>
                <a:cubicBezTo>
                  <a:pt x="2130161" y="6687"/>
                  <a:pt x="1501151" y="74483"/>
                  <a:pt x="1261010" y="26416"/>
                </a:cubicBezTo>
                <a:cubicBezTo>
                  <a:pt x="1059867" y="24062"/>
                  <a:pt x="433526" y="55584"/>
                  <a:pt x="0" y="26416"/>
                </a:cubicBezTo>
                <a:cubicBezTo>
                  <a:pt x="-1635" y="19305"/>
                  <a:pt x="545" y="5498"/>
                  <a:pt x="0" y="0"/>
                </a:cubicBezTo>
                <a:close/>
              </a:path>
              <a:path w="15677425" h="26416" stroke="0" extrusionOk="0">
                <a:moveTo>
                  <a:pt x="0" y="0"/>
                </a:moveTo>
                <a:cubicBezTo>
                  <a:pt x="183663" y="17315"/>
                  <a:pt x="275321" y="7009"/>
                  <a:pt x="524853" y="0"/>
                </a:cubicBezTo>
                <a:cubicBezTo>
                  <a:pt x="763918" y="-11876"/>
                  <a:pt x="627384" y="-11012"/>
                  <a:pt x="736157" y="0"/>
                </a:cubicBezTo>
                <a:cubicBezTo>
                  <a:pt x="815580" y="-77019"/>
                  <a:pt x="1289769" y="13111"/>
                  <a:pt x="1731333" y="0"/>
                </a:cubicBezTo>
                <a:cubicBezTo>
                  <a:pt x="2197820" y="33751"/>
                  <a:pt x="2141241" y="20819"/>
                  <a:pt x="2256186" y="0"/>
                </a:cubicBezTo>
                <a:cubicBezTo>
                  <a:pt x="2363584" y="-10056"/>
                  <a:pt x="2630866" y="-6377"/>
                  <a:pt x="2781039" y="0"/>
                </a:cubicBezTo>
                <a:cubicBezTo>
                  <a:pt x="2877766" y="46247"/>
                  <a:pt x="3424747" y="12320"/>
                  <a:pt x="3776215" y="0"/>
                </a:cubicBezTo>
                <a:cubicBezTo>
                  <a:pt x="4103312" y="21632"/>
                  <a:pt x="4000196" y="-22775"/>
                  <a:pt x="4144293" y="0"/>
                </a:cubicBezTo>
                <a:cubicBezTo>
                  <a:pt x="4325612" y="665"/>
                  <a:pt x="4890882" y="2719"/>
                  <a:pt x="5139469" y="0"/>
                </a:cubicBezTo>
                <a:cubicBezTo>
                  <a:pt x="5429138" y="8504"/>
                  <a:pt x="5811774" y="-28800"/>
                  <a:pt x="6134645" y="0"/>
                </a:cubicBezTo>
                <a:cubicBezTo>
                  <a:pt x="6510172" y="40808"/>
                  <a:pt x="6505076" y="-25836"/>
                  <a:pt x="6816272" y="0"/>
                </a:cubicBezTo>
                <a:cubicBezTo>
                  <a:pt x="7164281" y="-844"/>
                  <a:pt x="7523582" y="2213"/>
                  <a:pt x="7811447" y="0"/>
                </a:cubicBezTo>
                <a:cubicBezTo>
                  <a:pt x="8101450" y="-40692"/>
                  <a:pt x="8124583" y="14152"/>
                  <a:pt x="8336300" y="0"/>
                </a:cubicBezTo>
                <a:cubicBezTo>
                  <a:pt x="8548851" y="8053"/>
                  <a:pt x="8678285" y="-14902"/>
                  <a:pt x="8861153" y="0"/>
                </a:cubicBezTo>
                <a:cubicBezTo>
                  <a:pt x="9017405" y="-15914"/>
                  <a:pt x="9456986" y="-13145"/>
                  <a:pt x="9699555" y="0"/>
                </a:cubicBezTo>
                <a:cubicBezTo>
                  <a:pt x="9979972" y="-33885"/>
                  <a:pt x="10002223" y="13452"/>
                  <a:pt x="10224408" y="0"/>
                </a:cubicBezTo>
                <a:cubicBezTo>
                  <a:pt x="10488303" y="-62121"/>
                  <a:pt x="10848776" y="-21927"/>
                  <a:pt x="11219583" y="0"/>
                </a:cubicBezTo>
                <a:cubicBezTo>
                  <a:pt x="11614214" y="-29021"/>
                  <a:pt x="11751669" y="3247"/>
                  <a:pt x="12214759" y="0"/>
                </a:cubicBezTo>
                <a:cubicBezTo>
                  <a:pt x="12656587" y="-12259"/>
                  <a:pt x="12673187" y="16724"/>
                  <a:pt x="12896386" y="0"/>
                </a:cubicBezTo>
                <a:cubicBezTo>
                  <a:pt x="13126549" y="-16727"/>
                  <a:pt x="13308295" y="5482"/>
                  <a:pt x="13421239" y="0"/>
                </a:cubicBezTo>
                <a:cubicBezTo>
                  <a:pt x="13535464" y="6446"/>
                  <a:pt x="13530179" y="-1011"/>
                  <a:pt x="13632543" y="0"/>
                </a:cubicBezTo>
                <a:cubicBezTo>
                  <a:pt x="13722998" y="9151"/>
                  <a:pt x="13888600" y="-4575"/>
                  <a:pt x="14000622" y="0"/>
                </a:cubicBezTo>
                <a:cubicBezTo>
                  <a:pt x="14100624" y="10632"/>
                  <a:pt x="14202083" y="-5395"/>
                  <a:pt x="14368701" y="0"/>
                </a:cubicBezTo>
                <a:cubicBezTo>
                  <a:pt x="14541687" y="-27900"/>
                  <a:pt x="14673297" y="17802"/>
                  <a:pt x="14893554" y="0"/>
                </a:cubicBezTo>
                <a:cubicBezTo>
                  <a:pt x="15125362" y="1487"/>
                  <a:pt x="15441440" y="66519"/>
                  <a:pt x="15677425" y="0"/>
                </a:cubicBezTo>
                <a:cubicBezTo>
                  <a:pt x="15677282" y="12112"/>
                  <a:pt x="15678678" y="17316"/>
                  <a:pt x="15677425" y="26416"/>
                </a:cubicBezTo>
                <a:cubicBezTo>
                  <a:pt x="15380797" y="20680"/>
                  <a:pt x="15208950" y="20239"/>
                  <a:pt x="14995798" y="26416"/>
                </a:cubicBezTo>
                <a:cubicBezTo>
                  <a:pt x="14778362" y="17668"/>
                  <a:pt x="14599776" y="30087"/>
                  <a:pt x="14314171" y="26416"/>
                </a:cubicBezTo>
                <a:cubicBezTo>
                  <a:pt x="14063295" y="44304"/>
                  <a:pt x="14095469" y="13354"/>
                  <a:pt x="13946092" y="26416"/>
                </a:cubicBezTo>
                <a:cubicBezTo>
                  <a:pt x="13790824" y="73270"/>
                  <a:pt x="13334876" y="-7066"/>
                  <a:pt x="13107691" y="26416"/>
                </a:cubicBezTo>
                <a:cubicBezTo>
                  <a:pt x="12896175" y="25011"/>
                  <a:pt x="12833092" y="31005"/>
                  <a:pt x="12739612" y="26416"/>
                </a:cubicBezTo>
                <a:cubicBezTo>
                  <a:pt x="12678861" y="-29596"/>
                  <a:pt x="12249091" y="128656"/>
                  <a:pt x="11901210" y="26416"/>
                </a:cubicBezTo>
                <a:cubicBezTo>
                  <a:pt x="11585157" y="-3008"/>
                  <a:pt x="11760794" y="22905"/>
                  <a:pt x="11689906" y="26416"/>
                </a:cubicBezTo>
                <a:cubicBezTo>
                  <a:pt x="11587546" y="11133"/>
                  <a:pt x="11043218" y="73996"/>
                  <a:pt x="10851505" y="26416"/>
                </a:cubicBezTo>
                <a:cubicBezTo>
                  <a:pt x="10680811" y="-8451"/>
                  <a:pt x="10598886" y="15874"/>
                  <a:pt x="10483426" y="26416"/>
                </a:cubicBezTo>
                <a:cubicBezTo>
                  <a:pt x="10369819" y="38218"/>
                  <a:pt x="10374322" y="36353"/>
                  <a:pt x="10272122" y="26416"/>
                </a:cubicBezTo>
                <a:cubicBezTo>
                  <a:pt x="10171989" y="-7696"/>
                  <a:pt x="10051727" y="34860"/>
                  <a:pt x="9904043" y="26416"/>
                </a:cubicBezTo>
                <a:cubicBezTo>
                  <a:pt x="9786509" y="-55115"/>
                  <a:pt x="9458518" y="17226"/>
                  <a:pt x="9065641" y="26416"/>
                </a:cubicBezTo>
                <a:cubicBezTo>
                  <a:pt x="8674836" y="29478"/>
                  <a:pt x="8904132" y="12071"/>
                  <a:pt x="8697563" y="26416"/>
                </a:cubicBezTo>
                <a:cubicBezTo>
                  <a:pt x="8523798" y="26376"/>
                  <a:pt x="8567786" y="19575"/>
                  <a:pt x="8486258" y="26416"/>
                </a:cubicBezTo>
                <a:cubicBezTo>
                  <a:pt x="8405231" y="38862"/>
                  <a:pt x="8199011" y="13860"/>
                  <a:pt x="8118180" y="26416"/>
                </a:cubicBezTo>
                <a:cubicBezTo>
                  <a:pt x="8046927" y="49556"/>
                  <a:pt x="7709198" y="32605"/>
                  <a:pt x="7593327" y="26416"/>
                </a:cubicBezTo>
                <a:cubicBezTo>
                  <a:pt x="7470093" y="43767"/>
                  <a:pt x="7192445" y="62572"/>
                  <a:pt x="6911700" y="26416"/>
                </a:cubicBezTo>
                <a:cubicBezTo>
                  <a:pt x="6625842" y="18965"/>
                  <a:pt x="6674908" y="20631"/>
                  <a:pt x="6543621" y="26416"/>
                </a:cubicBezTo>
                <a:cubicBezTo>
                  <a:pt x="6441339" y="5701"/>
                  <a:pt x="5896879" y="90699"/>
                  <a:pt x="5548445" y="26416"/>
                </a:cubicBezTo>
                <a:cubicBezTo>
                  <a:pt x="5108841" y="-18020"/>
                  <a:pt x="5112696" y="-4111"/>
                  <a:pt x="4866818" y="26416"/>
                </a:cubicBezTo>
                <a:cubicBezTo>
                  <a:pt x="4572621" y="115147"/>
                  <a:pt x="4177088" y="48662"/>
                  <a:pt x="3871642" y="26416"/>
                </a:cubicBezTo>
                <a:cubicBezTo>
                  <a:pt x="3534520" y="41810"/>
                  <a:pt x="3230885" y="18002"/>
                  <a:pt x="3033241" y="26416"/>
                </a:cubicBezTo>
                <a:cubicBezTo>
                  <a:pt x="2844381" y="21412"/>
                  <a:pt x="2726022" y="27568"/>
                  <a:pt x="2508388" y="26416"/>
                </a:cubicBezTo>
                <a:cubicBezTo>
                  <a:pt x="2300386" y="-20174"/>
                  <a:pt x="1872272" y="2850"/>
                  <a:pt x="1669987" y="26416"/>
                </a:cubicBezTo>
                <a:cubicBezTo>
                  <a:pt x="1466269" y="33836"/>
                  <a:pt x="1365666" y="25778"/>
                  <a:pt x="1301908" y="26416"/>
                </a:cubicBezTo>
                <a:cubicBezTo>
                  <a:pt x="1238816" y="15305"/>
                  <a:pt x="749899" y="53133"/>
                  <a:pt x="620281" y="26416"/>
                </a:cubicBezTo>
                <a:cubicBezTo>
                  <a:pt x="517085" y="-15483"/>
                  <a:pt x="185356" y="16129"/>
                  <a:pt x="0" y="26416"/>
                </a:cubicBezTo>
                <a:cubicBezTo>
                  <a:pt x="350" y="14096"/>
                  <a:pt x="-716" y="12257"/>
                  <a:pt x="0" y="0"/>
                </a:cubicBezTo>
                <a:close/>
              </a:path>
              <a:path w="15677425" h="26416" fill="none" stroke="0" extrusionOk="0">
                <a:moveTo>
                  <a:pt x="0" y="0"/>
                </a:moveTo>
                <a:cubicBezTo>
                  <a:pt x="251986" y="27167"/>
                  <a:pt x="615574" y="43089"/>
                  <a:pt x="838401" y="0"/>
                </a:cubicBezTo>
                <a:cubicBezTo>
                  <a:pt x="1083919" y="-34617"/>
                  <a:pt x="1190999" y="12725"/>
                  <a:pt x="1520029" y="0"/>
                </a:cubicBezTo>
                <a:cubicBezTo>
                  <a:pt x="1802214" y="5968"/>
                  <a:pt x="2104357" y="8812"/>
                  <a:pt x="2358430" y="0"/>
                </a:cubicBezTo>
                <a:cubicBezTo>
                  <a:pt x="2587761" y="-4709"/>
                  <a:pt x="2760481" y="-21067"/>
                  <a:pt x="3040057" y="0"/>
                </a:cubicBezTo>
                <a:cubicBezTo>
                  <a:pt x="3366347" y="35474"/>
                  <a:pt x="3582389" y="-20536"/>
                  <a:pt x="3721684" y="0"/>
                </a:cubicBezTo>
                <a:cubicBezTo>
                  <a:pt x="3871760" y="-13265"/>
                  <a:pt x="4071084" y="8894"/>
                  <a:pt x="4403312" y="0"/>
                </a:cubicBezTo>
                <a:cubicBezTo>
                  <a:pt x="4729161" y="-7526"/>
                  <a:pt x="4541511" y="8496"/>
                  <a:pt x="4614616" y="0"/>
                </a:cubicBezTo>
                <a:cubicBezTo>
                  <a:pt x="4735423" y="33501"/>
                  <a:pt x="5171453" y="41356"/>
                  <a:pt x="5453017" y="0"/>
                </a:cubicBezTo>
                <a:cubicBezTo>
                  <a:pt x="5794347" y="-25798"/>
                  <a:pt x="5604665" y="18582"/>
                  <a:pt x="5664322" y="0"/>
                </a:cubicBezTo>
                <a:cubicBezTo>
                  <a:pt x="5754544" y="19136"/>
                  <a:pt x="6123117" y="25279"/>
                  <a:pt x="6345949" y="0"/>
                </a:cubicBezTo>
                <a:cubicBezTo>
                  <a:pt x="6578043" y="37814"/>
                  <a:pt x="7128676" y="40933"/>
                  <a:pt x="7341125" y="0"/>
                </a:cubicBezTo>
                <a:cubicBezTo>
                  <a:pt x="7597397" y="-58286"/>
                  <a:pt x="8088787" y="16926"/>
                  <a:pt x="8336300" y="0"/>
                </a:cubicBezTo>
                <a:cubicBezTo>
                  <a:pt x="8543249" y="-20146"/>
                  <a:pt x="8863487" y="-45865"/>
                  <a:pt x="9174702" y="0"/>
                </a:cubicBezTo>
                <a:cubicBezTo>
                  <a:pt x="9456721" y="27103"/>
                  <a:pt x="9446350" y="4857"/>
                  <a:pt x="9699555" y="0"/>
                </a:cubicBezTo>
                <a:cubicBezTo>
                  <a:pt x="9951321" y="-17919"/>
                  <a:pt x="9811723" y="11050"/>
                  <a:pt x="9910859" y="0"/>
                </a:cubicBezTo>
                <a:cubicBezTo>
                  <a:pt x="9992082" y="18571"/>
                  <a:pt x="10268623" y="26520"/>
                  <a:pt x="10435712" y="0"/>
                </a:cubicBezTo>
                <a:cubicBezTo>
                  <a:pt x="10609840" y="33620"/>
                  <a:pt x="11058935" y="-6295"/>
                  <a:pt x="11274113" y="0"/>
                </a:cubicBezTo>
                <a:cubicBezTo>
                  <a:pt x="11532319" y="-11695"/>
                  <a:pt x="11907982" y="7177"/>
                  <a:pt x="12269289" y="0"/>
                </a:cubicBezTo>
                <a:cubicBezTo>
                  <a:pt x="12570706" y="19155"/>
                  <a:pt x="12372292" y="3526"/>
                  <a:pt x="12480594" y="0"/>
                </a:cubicBezTo>
                <a:cubicBezTo>
                  <a:pt x="12586613" y="-8399"/>
                  <a:pt x="12632540" y="-9120"/>
                  <a:pt x="12691898" y="0"/>
                </a:cubicBezTo>
                <a:cubicBezTo>
                  <a:pt x="12785737" y="40047"/>
                  <a:pt x="13455720" y="41540"/>
                  <a:pt x="13687074" y="0"/>
                </a:cubicBezTo>
                <a:cubicBezTo>
                  <a:pt x="13904242" y="-9547"/>
                  <a:pt x="13793604" y="-3045"/>
                  <a:pt x="13898378" y="0"/>
                </a:cubicBezTo>
                <a:cubicBezTo>
                  <a:pt x="14051021" y="13512"/>
                  <a:pt x="14356313" y="-29038"/>
                  <a:pt x="14580005" y="0"/>
                </a:cubicBezTo>
                <a:cubicBezTo>
                  <a:pt x="14803797" y="-18729"/>
                  <a:pt x="14837911" y="12084"/>
                  <a:pt x="14948084" y="0"/>
                </a:cubicBezTo>
                <a:cubicBezTo>
                  <a:pt x="15039347" y="26468"/>
                  <a:pt x="15433415" y="-32126"/>
                  <a:pt x="15677425" y="0"/>
                </a:cubicBezTo>
                <a:cubicBezTo>
                  <a:pt x="15678222" y="8652"/>
                  <a:pt x="15678409" y="18962"/>
                  <a:pt x="15677425" y="26416"/>
                </a:cubicBezTo>
                <a:cubicBezTo>
                  <a:pt x="15274999" y="41732"/>
                  <a:pt x="15190018" y="24903"/>
                  <a:pt x="14682249" y="26416"/>
                </a:cubicBezTo>
                <a:cubicBezTo>
                  <a:pt x="14187804" y="12055"/>
                  <a:pt x="14147794" y="73983"/>
                  <a:pt x="13687074" y="26416"/>
                </a:cubicBezTo>
                <a:cubicBezTo>
                  <a:pt x="13252434" y="-17556"/>
                  <a:pt x="13364644" y="19306"/>
                  <a:pt x="13162221" y="26416"/>
                </a:cubicBezTo>
                <a:cubicBezTo>
                  <a:pt x="13001131" y="52421"/>
                  <a:pt x="12712491" y="4473"/>
                  <a:pt x="12480594" y="26416"/>
                </a:cubicBezTo>
                <a:cubicBezTo>
                  <a:pt x="12238870" y="628"/>
                  <a:pt x="12259173" y="31781"/>
                  <a:pt x="12112515" y="26416"/>
                </a:cubicBezTo>
                <a:cubicBezTo>
                  <a:pt x="11994879" y="49063"/>
                  <a:pt x="11561302" y="50075"/>
                  <a:pt x="11274113" y="26416"/>
                </a:cubicBezTo>
                <a:cubicBezTo>
                  <a:pt x="11007997" y="47470"/>
                  <a:pt x="10494137" y="9527"/>
                  <a:pt x="10278938" y="26416"/>
                </a:cubicBezTo>
                <a:cubicBezTo>
                  <a:pt x="10040464" y="31401"/>
                  <a:pt x="9915296" y="21422"/>
                  <a:pt x="9754085" y="26416"/>
                </a:cubicBezTo>
                <a:cubicBezTo>
                  <a:pt x="9645126" y="9565"/>
                  <a:pt x="9053808" y="-27253"/>
                  <a:pt x="8758909" y="26416"/>
                </a:cubicBezTo>
                <a:cubicBezTo>
                  <a:pt x="8411276" y="18965"/>
                  <a:pt x="8232822" y="61980"/>
                  <a:pt x="8077282" y="26416"/>
                </a:cubicBezTo>
                <a:cubicBezTo>
                  <a:pt x="7890969" y="-39103"/>
                  <a:pt x="7441201" y="51357"/>
                  <a:pt x="7082106" y="26416"/>
                </a:cubicBezTo>
                <a:cubicBezTo>
                  <a:pt x="6768454" y="10117"/>
                  <a:pt x="6611442" y="77310"/>
                  <a:pt x="6086931" y="26416"/>
                </a:cubicBezTo>
                <a:cubicBezTo>
                  <a:pt x="5568186" y="-12048"/>
                  <a:pt x="5851244" y="-8904"/>
                  <a:pt x="5718852" y="26416"/>
                </a:cubicBezTo>
                <a:cubicBezTo>
                  <a:pt x="5588155" y="17574"/>
                  <a:pt x="5314222" y="-8280"/>
                  <a:pt x="5193999" y="26416"/>
                </a:cubicBezTo>
                <a:cubicBezTo>
                  <a:pt x="5065619" y="40211"/>
                  <a:pt x="4704553" y="-63"/>
                  <a:pt x="4512372" y="26416"/>
                </a:cubicBezTo>
                <a:cubicBezTo>
                  <a:pt x="4377115" y="-179"/>
                  <a:pt x="4112026" y="14909"/>
                  <a:pt x="3830745" y="26416"/>
                </a:cubicBezTo>
                <a:cubicBezTo>
                  <a:pt x="3602090" y="-13360"/>
                  <a:pt x="3238642" y="-8126"/>
                  <a:pt x="2992343" y="26416"/>
                </a:cubicBezTo>
                <a:cubicBezTo>
                  <a:pt x="2756417" y="24102"/>
                  <a:pt x="2717315" y="13723"/>
                  <a:pt x="2624265" y="26416"/>
                </a:cubicBezTo>
                <a:cubicBezTo>
                  <a:pt x="2541691" y="46305"/>
                  <a:pt x="2398199" y="36283"/>
                  <a:pt x="2256186" y="26416"/>
                </a:cubicBezTo>
                <a:cubicBezTo>
                  <a:pt x="2067218" y="32770"/>
                  <a:pt x="1497159" y="160"/>
                  <a:pt x="1261010" y="26416"/>
                </a:cubicBezTo>
                <a:cubicBezTo>
                  <a:pt x="963074" y="51261"/>
                  <a:pt x="417271" y="145568"/>
                  <a:pt x="0" y="26416"/>
                </a:cubicBezTo>
                <a:cubicBezTo>
                  <a:pt x="-2254" y="19953"/>
                  <a:pt x="2668" y="6753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677425"/>
                      <a:gd name="connsiteY0" fmla="*/ 0 h 26416"/>
                      <a:gd name="connsiteX1" fmla="*/ 838401 w 15677425"/>
                      <a:gd name="connsiteY1" fmla="*/ 0 h 26416"/>
                      <a:gd name="connsiteX2" fmla="*/ 1520029 w 15677425"/>
                      <a:gd name="connsiteY2" fmla="*/ 0 h 26416"/>
                      <a:gd name="connsiteX3" fmla="*/ 2358430 w 15677425"/>
                      <a:gd name="connsiteY3" fmla="*/ 0 h 26416"/>
                      <a:gd name="connsiteX4" fmla="*/ 3040057 w 15677425"/>
                      <a:gd name="connsiteY4" fmla="*/ 0 h 26416"/>
                      <a:gd name="connsiteX5" fmla="*/ 3721684 w 15677425"/>
                      <a:gd name="connsiteY5" fmla="*/ 0 h 26416"/>
                      <a:gd name="connsiteX6" fmla="*/ 4403312 w 15677425"/>
                      <a:gd name="connsiteY6" fmla="*/ 0 h 26416"/>
                      <a:gd name="connsiteX7" fmla="*/ 4614616 w 15677425"/>
                      <a:gd name="connsiteY7" fmla="*/ 0 h 26416"/>
                      <a:gd name="connsiteX8" fmla="*/ 5453017 w 15677425"/>
                      <a:gd name="connsiteY8" fmla="*/ 0 h 26416"/>
                      <a:gd name="connsiteX9" fmla="*/ 5664322 w 15677425"/>
                      <a:gd name="connsiteY9" fmla="*/ 0 h 26416"/>
                      <a:gd name="connsiteX10" fmla="*/ 6345949 w 15677425"/>
                      <a:gd name="connsiteY10" fmla="*/ 0 h 26416"/>
                      <a:gd name="connsiteX11" fmla="*/ 7341125 w 15677425"/>
                      <a:gd name="connsiteY11" fmla="*/ 0 h 26416"/>
                      <a:gd name="connsiteX12" fmla="*/ 8336300 w 15677425"/>
                      <a:gd name="connsiteY12" fmla="*/ 0 h 26416"/>
                      <a:gd name="connsiteX13" fmla="*/ 9174702 w 15677425"/>
                      <a:gd name="connsiteY13" fmla="*/ 0 h 26416"/>
                      <a:gd name="connsiteX14" fmla="*/ 9699555 w 15677425"/>
                      <a:gd name="connsiteY14" fmla="*/ 0 h 26416"/>
                      <a:gd name="connsiteX15" fmla="*/ 9910859 w 15677425"/>
                      <a:gd name="connsiteY15" fmla="*/ 0 h 26416"/>
                      <a:gd name="connsiteX16" fmla="*/ 10435712 w 15677425"/>
                      <a:gd name="connsiteY16" fmla="*/ 0 h 26416"/>
                      <a:gd name="connsiteX17" fmla="*/ 11274113 w 15677425"/>
                      <a:gd name="connsiteY17" fmla="*/ 0 h 26416"/>
                      <a:gd name="connsiteX18" fmla="*/ 12269289 w 15677425"/>
                      <a:gd name="connsiteY18" fmla="*/ 0 h 26416"/>
                      <a:gd name="connsiteX19" fmla="*/ 12480594 w 15677425"/>
                      <a:gd name="connsiteY19" fmla="*/ 0 h 26416"/>
                      <a:gd name="connsiteX20" fmla="*/ 12691898 w 15677425"/>
                      <a:gd name="connsiteY20" fmla="*/ 0 h 26416"/>
                      <a:gd name="connsiteX21" fmla="*/ 13687074 w 15677425"/>
                      <a:gd name="connsiteY21" fmla="*/ 0 h 26416"/>
                      <a:gd name="connsiteX22" fmla="*/ 13898378 w 15677425"/>
                      <a:gd name="connsiteY22" fmla="*/ 0 h 26416"/>
                      <a:gd name="connsiteX23" fmla="*/ 14580005 w 15677425"/>
                      <a:gd name="connsiteY23" fmla="*/ 0 h 26416"/>
                      <a:gd name="connsiteX24" fmla="*/ 14948084 w 15677425"/>
                      <a:gd name="connsiteY24" fmla="*/ 0 h 26416"/>
                      <a:gd name="connsiteX25" fmla="*/ 15677425 w 15677425"/>
                      <a:gd name="connsiteY25" fmla="*/ 0 h 26416"/>
                      <a:gd name="connsiteX26" fmla="*/ 15677425 w 15677425"/>
                      <a:gd name="connsiteY26" fmla="*/ 26416 h 26416"/>
                      <a:gd name="connsiteX27" fmla="*/ 14682249 w 15677425"/>
                      <a:gd name="connsiteY27" fmla="*/ 26416 h 26416"/>
                      <a:gd name="connsiteX28" fmla="*/ 13687074 w 15677425"/>
                      <a:gd name="connsiteY28" fmla="*/ 26416 h 26416"/>
                      <a:gd name="connsiteX29" fmla="*/ 13162221 w 15677425"/>
                      <a:gd name="connsiteY29" fmla="*/ 26416 h 26416"/>
                      <a:gd name="connsiteX30" fmla="*/ 12480594 w 15677425"/>
                      <a:gd name="connsiteY30" fmla="*/ 26416 h 26416"/>
                      <a:gd name="connsiteX31" fmla="*/ 12112515 w 15677425"/>
                      <a:gd name="connsiteY31" fmla="*/ 26416 h 26416"/>
                      <a:gd name="connsiteX32" fmla="*/ 11274113 w 15677425"/>
                      <a:gd name="connsiteY32" fmla="*/ 26416 h 26416"/>
                      <a:gd name="connsiteX33" fmla="*/ 10278938 w 15677425"/>
                      <a:gd name="connsiteY33" fmla="*/ 26416 h 26416"/>
                      <a:gd name="connsiteX34" fmla="*/ 9754085 w 15677425"/>
                      <a:gd name="connsiteY34" fmla="*/ 26416 h 26416"/>
                      <a:gd name="connsiteX35" fmla="*/ 8758909 w 15677425"/>
                      <a:gd name="connsiteY35" fmla="*/ 26416 h 26416"/>
                      <a:gd name="connsiteX36" fmla="*/ 8077282 w 15677425"/>
                      <a:gd name="connsiteY36" fmla="*/ 26416 h 26416"/>
                      <a:gd name="connsiteX37" fmla="*/ 7082106 w 15677425"/>
                      <a:gd name="connsiteY37" fmla="*/ 26416 h 26416"/>
                      <a:gd name="connsiteX38" fmla="*/ 6086931 w 15677425"/>
                      <a:gd name="connsiteY38" fmla="*/ 26416 h 26416"/>
                      <a:gd name="connsiteX39" fmla="*/ 5718852 w 15677425"/>
                      <a:gd name="connsiteY39" fmla="*/ 26416 h 26416"/>
                      <a:gd name="connsiteX40" fmla="*/ 5193999 w 15677425"/>
                      <a:gd name="connsiteY40" fmla="*/ 26416 h 26416"/>
                      <a:gd name="connsiteX41" fmla="*/ 4512372 w 15677425"/>
                      <a:gd name="connsiteY41" fmla="*/ 26416 h 26416"/>
                      <a:gd name="connsiteX42" fmla="*/ 3830745 w 15677425"/>
                      <a:gd name="connsiteY42" fmla="*/ 26416 h 26416"/>
                      <a:gd name="connsiteX43" fmla="*/ 2992343 w 15677425"/>
                      <a:gd name="connsiteY43" fmla="*/ 26416 h 26416"/>
                      <a:gd name="connsiteX44" fmla="*/ 2624265 w 15677425"/>
                      <a:gd name="connsiteY44" fmla="*/ 26416 h 26416"/>
                      <a:gd name="connsiteX45" fmla="*/ 2256186 w 15677425"/>
                      <a:gd name="connsiteY45" fmla="*/ 26416 h 26416"/>
                      <a:gd name="connsiteX46" fmla="*/ 1261010 w 15677425"/>
                      <a:gd name="connsiteY46" fmla="*/ 26416 h 26416"/>
                      <a:gd name="connsiteX47" fmla="*/ 0 w 15677425"/>
                      <a:gd name="connsiteY47" fmla="*/ 26416 h 26416"/>
                      <a:gd name="connsiteX48" fmla="*/ 0 w 15677425"/>
                      <a:gd name="connsiteY48" fmla="*/ 0 h 264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</a:cxnLst>
                    <a:rect l="l" t="t" r="r" b="b"/>
                    <a:pathLst>
                      <a:path w="15677425" h="26416" fill="none" extrusionOk="0">
                        <a:moveTo>
                          <a:pt x="0" y="0"/>
                        </a:moveTo>
                        <a:cubicBezTo>
                          <a:pt x="272253" y="39668"/>
                          <a:pt x="621882" y="40722"/>
                          <a:pt x="838401" y="0"/>
                        </a:cubicBezTo>
                        <a:cubicBezTo>
                          <a:pt x="1054920" y="-40722"/>
                          <a:pt x="1219635" y="11814"/>
                          <a:pt x="1520029" y="0"/>
                        </a:cubicBezTo>
                        <a:cubicBezTo>
                          <a:pt x="1820423" y="-11814"/>
                          <a:pt x="2107261" y="-7239"/>
                          <a:pt x="2358430" y="0"/>
                        </a:cubicBezTo>
                        <a:cubicBezTo>
                          <a:pt x="2609599" y="7239"/>
                          <a:pt x="2735797" y="-32861"/>
                          <a:pt x="3040057" y="0"/>
                        </a:cubicBezTo>
                        <a:cubicBezTo>
                          <a:pt x="3344317" y="32861"/>
                          <a:pt x="3566355" y="12461"/>
                          <a:pt x="3721684" y="0"/>
                        </a:cubicBezTo>
                        <a:cubicBezTo>
                          <a:pt x="3877013" y="-12461"/>
                          <a:pt x="4077020" y="3305"/>
                          <a:pt x="4403312" y="0"/>
                        </a:cubicBezTo>
                        <a:cubicBezTo>
                          <a:pt x="4729604" y="-3305"/>
                          <a:pt x="4549354" y="-2404"/>
                          <a:pt x="4614616" y="0"/>
                        </a:cubicBezTo>
                        <a:cubicBezTo>
                          <a:pt x="4679878" y="2404"/>
                          <a:pt x="5096591" y="23356"/>
                          <a:pt x="5453017" y="0"/>
                        </a:cubicBezTo>
                        <a:cubicBezTo>
                          <a:pt x="5809443" y="-23356"/>
                          <a:pt x="5593066" y="9096"/>
                          <a:pt x="5664322" y="0"/>
                        </a:cubicBezTo>
                        <a:cubicBezTo>
                          <a:pt x="5735579" y="-9096"/>
                          <a:pt x="6117579" y="-32078"/>
                          <a:pt x="6345949" y="0"/>
                        </a:cubicBezTo>
                        <a:cubicBezTo>
                          <a:pt x="6574319" y="32078"/>
                          <a:pt x="7118671" y="28677"/>
                          <a:pt x="7341125" y="0"/>
                        </a:cubicBezTo>
                        <a:cubicBezTo>
                          <a:pt x="7563579" y="-28677"/>
                          <a:pt x="8086610" y="27165"/>
                          <a:pt x="8336300" y="0"/>
                        </a:cubicBezTo>
                        <a:cubicBezTo>
                          <a:pt x="8585991" y="-27165"/>
                          <a:pt x="8890448" y="-27262"/>
                          <a:pt x="9174702" y="0"/>
                        </a:cubicBezTo>
                        <a:cubicBezTo>
                          <a:pt x="9458956" y="27262"/>
                          <a:pt x="9448440" y="9118"/>
                          <a:pt x="9699555" y="0"/>
                        </a:cubicBezTo>
                        <a:cubicBezTo>
                          <a:pt x="9950670" y="-9118"/>
                          <a:pt x="9813723" y="9882"/>
                          <a:pt x="9910859" y="0"/>
                        </a:cubicBezTo>
                        <a:cubicBezTo>
                          <a:pt x="10007995" y="-9882"/>
                          <a:pt x="10259344" y="19625"/>
                          <a:pt x="10435712" y="0"/>
                        </a:cubicBezTo>
                        <a:cubicBezTo>
                          <a:pt x="10612080" y="-19625"/>
                          <a:pt x="11008331" y="23722"/>
                          <a:pt x="11274113" y="0"/>
                        </a:cubicBezTo>
                        <a:cubicBezTo>
                          <a:pt x="11539895" y="-23722"/>
                          <a:pt x="11979252" y="3377"/>
                          <a:pt x="12269289" y="0"/>
                        </a:cubicBezTo>
                        <a:cubicBezTo>
                          <a:pt x="12559326" y="-3377"/>
                          <a:pt x="12375746" y="1705"/>
                          <a:pt x="12480594" y="0"/>
                        </a:cubicBezTo>
                        <a:cubicBezTo>
                          <a:pt x="12585442" y="-1705"/>
                          <a:pt x="12634082" y="-9033"/>
                          <a:pt x="12691898" y="0"/>
                        </a:cubicBezTo>
                        <a:cubicBezTo>
                          <a:pt x="12749714" y="9033"/>
                          <a:pt x="13459193" y="31052"/>
                          <a:pt x="13687074" y="0"/>
                        </a:cubicBezTo>
                        <a:cubicBezTo>
                          <a:pt x="13914955" y="-31052"/>
                          <a:pt x="13798075" y="2887"/>
                          <a:pt x="13898378" y="0"/>
                        </a:cubicBezTo>
                        <a:cubicBezTo>
                          <a:pt x="13998681" y="-2887"/>
                          <a:pt x="14358690" y="20290"/>
                          <a:pt x="14580005" y="0"/>
                        </a:cubicBezTo>
                        <a:cubicBezTo>
                          <a:pt x="14801320" y="-20290"/>
                          <a:pt x="14844951" y="10539"/>
                          <a:pt x="14948084" y="0"/>
                        </a:cubicBezTo>
                        <a:cubicBezTo>
                          <a:pt x="15051217" y="-10539"/>
                          <a:pt x="15439504" y="-12952"/>
                          <a:pt x="15677425" y="0"/>
                        </a:cubicBezTo>
                        <a:cubicBezTo>
                          <a:pt x="15676885" y="9656"/>
                          <a:pt x="15678277" y="19191"/>
                          <a:pt x="15677425" y="26416"/>
                        </a:cubicBezTo>
                        <a:cubicBezTo>
                          <a:pt x="15300189" y="51389"/>
                          <a:pt x="15170136" y="44454"/>
                          <a:pt x="14682249" y="26416"/>
                        </a:cubicBezTo>
                        <a:cubicBezTo>
                          <a:pt x="14194362" y="8378"/>
                          <a:pt x="14144778" y="65811"/>
                          <a:pt x="13687074" y="26416"/>
                        </a:cubicBezTo>
                        <a:cubicBezTo>
                          <a:pt x="13229371" y="-12979"/>
                          <a:pt x="13366391" y="12768"/>
                          <a:pt x="13162221" y="26416"/>
                        </a:cubicBezTo>
                        <a:cubicBezTo>
                          <a:pt x="12958051" y="40064"/>
                          <a:pt x="12727178" y="52358"/>
                          <a:pt x="12480594" y="26416"/>
                        </a:cubicBezTo>
                        <a:cubicBezTo>
                          <a:pt x="12234010" y="474"/>
                          <a:pt x="12256346" y="28852"/>
                          <a:pt x="12112515" y="26416"/>
                        </a:cubicBezTo>
                        <a:cubicBezTo>
                          <a:pt x="11968684" y="23980"/>
                          <a:pt x="11544898" y="9981"/>
                          <a:pt x="11274113" y="26416"/>
                        </a:cubicBezTo>
                        <a:cubicBezTo>
                          <a:pt x="11003328" y="42851"/>
                          <a:pt x="10509163" y="29621"/>
                          <a:pt x="10278938" y="26416"/>
                        </a:cubicBezTo>
                        <a:cubicBezTo>
                          <a:pt x="10048714" y="23211"/>
                          <a:pt x="9889021" y="15525"/>
                          <a:pt x="9754085" y="26416"/>
                        </a:cubicBezTo>
                        <a:cubicBezTo>
                          <a:pt x="9619149" y="37307"/>
                          <a:pt x="9091849" y="40696"/>
                          <a:pt x="8758909" y="26416"/>
                        </a:cubicBezTo>
                        <a:cubicBezTo>
                          <a:pt x="8425969" y="12136"/>
                          <a:pt x="8232443" y="56293"/>
                          <a:pt x="8077282" y="26416"/>
                        </a:cubicBezTo>
                        <a:cubicBezTo>
                          <a:pt x="7922121" y="-3461"/>
                          <a:pt x="7420769" y="73465"/>
                          <a:pt x="7082106" y="26416"/>
                        </a:cubicBezTo>
                        <a:cubicBezTo>
                          <a:pt x="6743443" y="-20633"/>
                          <a:pt x="6584383" y="72671"/>
                          <a:pt x="6086931" y="26416"/>
                        </a:cubicBezTo>
                        <a:cubicBezTo>
                          <a:pt x="5589479" y="-19839"/>
                          <a:pt x="5851852" y="11983"/>
                          <a:pt x="5718852" y="26416"/>
                        </a:cubicBezTo>
                        <a:cubicBezTo>
                          <a:pt x="5585852" y="40849"/>
                          <a:pt x="5306739" y="13842"/>
                          <a:pt x="5193999" y="26416"/>
                        </a:cubicBezTo>
                        <a:cubicBezTo>
                          <a:pt x="5081259" y="38990"/>
                          <a:pt x="4693802" y="16676"/>
                          <a:pt x="4512372" y="26416"/>
                        </a:cubicBezTo>
                        <a:cubicBezTo>
                          <a:pt x="4330942" y="36156"/>
                          <a:pt x="4071843" y="18028"/>
                          <a:pt x="3830745" y="26416"/>
                        </a:cubicBezTo>
                        <a:cubicBezTo>
                          <a:pt x="3589647" y="34804"/>
                          <a:pt x="3226529" y="37372"/>
                          <a:pt x="2992343" y="26416"/>
                        </a:cubicBezTo>
                        <a:cubicBezTo>
                          <a:pt x="2758157" y="15460"/>
                          <a:pt x="2721971" y="18712"/>
                          <a:pt x="2624265" y="26416"/>
                        </a:cubicBezTo>
                        <a:cubicBezTo>
                          <a:pt x="2526559" y="34120"/>
                          <a:pt x="2401712" y="35301"/>
                          <a:pt x="2256186" y="26416"/>
                        </a:cubicBezTo>
                        <a:cubicBezTo>
                          <a:pt x="2110660" y="17531"/>
                          <a:pt x="1497643" y="24312"/>
                          <a:pt x="1261010" y="26416"/>
                        </a:cubicBezTo>
                        <a:cubicBezTo>
                          <a:pt x="1024377" y="28520"/>
                          <a:pt x="421970" y="74460"/>
                          <a:pt x="0" y="26416"/>
                        </a:cubicBezTo>
                        <a:cubicBezTo>
                          <a:pt x="-1194" y="20882"/>
                          <a:pt x="1277" y="6627"/>
                          <a:pt x="0" y="0"/>
                        </a:cubicBezTo>
                        <a:close/>
                      </a:path>
                      <a:path w="15677425" h="26416" stroke="0" extrusionOk="0">
                        <a:moveTo>
                          <a:pt x="0" y="0"/>
                        </a:moveTo>
                        <a:cubicBezTo>
                          <a:pt x="165140" y="17132"/>
                          <a:pt x="266420" y="16686"/>
                          <a:pt x="524853" y="0"/>
                        </a:cubicBezTo>
                        <a:cubicBezTo>
                          <a:pt x="783286" y="-16686"/>
                          <a:pt x="631693" y="-9428"/>
                          <a:pt x="736157" y="0"/>
                        </a:cubicBezTo>
                        <a:cubicBezTo>
                          <a:pt x="840621" y="9428"/>
                          <a:pt x="1263812" y="-32744"/>
                          <a:pt x="1731333" y="0"/>
                        </a:cubicBezTo>
                        <a:cubicBezTo>
                          <a:pt x="2198854" y="32744"/>
                          <a:pt x="2142203" y="9054"/>
                          <a:pt x="2256186" y="0"/>
                        </a:cubicBezTo>
                        <a:cubicBezTo>
                          <a:pt x="2370169" y="-9054"/>
                          <a:pt x="2630679" y="-1988"/>
                          <a:pt x="2781039" y="0"/>
                        </a:cubicBezTo>
                        <a:cubicBezTo>
                          <a:pt x="2931399" y="1988"/>
                          <a:pt x="3455627" y="-3807"/>
                          <a:pt x="3776215" y="0"/>
                        </a:cubicBezTo>
                        <a:cubicBezTo>
                          <a:pt x="4096803" y="3807"/>
                          <a:pt x="3974650" y="-13250"/>
                          <a:pt x="4144293" y="0"/>
                        </a:cubicBezTo>
                        <a:cubicBezTo>
                          <a:pt x="4313936" y="13250"/>
                          <a:pt x="4846227" y="8890"/>
                          <a:pt x="5139469" y="0"/>
                        </a:cubicBezTo>
                        <a:cubicBezTo>
                          <a:pt x="5432711" y="-8890"/>
                          <a:pt x="5754559" y="-40651"/>
                          <a:pt x="6134645" y="0"/>
                        </a:cubicBezTo>
                        <a:cubicBezTo>
                          <a:pt x="6514731" y="40651"/>
                          <a:pt x="6516371" y="-18292"/>
                          <a:pt x="6816272" y="0"/>
                        </a:cubicBezTo>
                        <a:cubicBezTo>
                          <a:pt x="7116173" y="18292"/>
                          <a:pt x="7524456" y="41698"/>
                          <a:pt x="7811447" y="0"/>
                        </a:cubicBezTo>
                        <a:cubicBezTo>
                          <a:pt x="8098439" y="-41698"/>
                          <a:pt x="8118669" y="15075"/>
                          <a:pt x="8336300" y="0"/>
                        </a:cubicBezTo>
                        <a:cubicBezTo>
                          <a:pt x="8553931" y="-15075"/>
                          <a:pt x="8689687" y="-20862"/>
                          <a:pt x="8861153" y="0"/>
                        </a:cubicBezTo>
                        <a:cubicBezTo>
                          <a:pt x="9032619" y="20862"/>
                          <a:pt x="9414401" y="30142"/>
                          <a:pt x="9699555" y="0"/>
                        </a:cubicBezTo>
                        <a:cubicBezTo>
                          <a:pt x="9984709" y="-30142"/>
                          <a:pt x="9999478" y="13908"/>
                          <a:pt x="10224408" y="0"/>
                        </a:cubicBezTo>
                        <a:cubicBezTo>
                          <a:pt x="10449338" y="-13908"/>
                          <a:pt x="10837827" y="14494"/>
                          <a:pt x="11219583" y="0"/>
                        </a:cubicBezTo>
                        <a:cubicBezTo>
                          <a:pt x="11601340" y="-14494"/>
                          <a:pt x="11770004" y="9671"/>
                          <a:pt x="12214759" y="0"/>
                        </a:cubicBezTo>
                        <a:cubicBezTo>
                          <a:pt x="12659514" y="-9671"/>
                          <a:pt x="12670058" y="17768"/>
                          <a:pt x="12896386" y="0"/>
                        </a:cubicBezTo>
                        <a:cubicBezTo>
                          <a:pt x="13122714" y="-17768"/>
                          <a:pt x="13307086" y="-5688"/>
                          <a:pt x="13421239" y="0"/>
                        </a:cubicBezTo>
                        <a:cubicBezTo>
                          <a:pt x="13535392" y="5688"/>
                          <a:pt x="13529558" y="-376"/>
                          <a:pt x="13632543" y="0"/>
                        </a:cubicBezTo>
                        <a:cubicBezTo>
                          <a:pt x="13735528" y="376"/>
                          <a:pt x="13907872" y="-2758"/>
                          <a:pt x="14000622" y="0"/>
                        </a:cubicBezTo>
                        <a:cubicBezTo>
                          <a:pt x="14093372" y="2758"/>
                          <a:pt x="14194545" y="-4733"/>
                          <a:pt x="14368701" y="0"/>
                        </a:cubicBezTo>
                        <a:cubicBezTo>
                          <a:pt x="14542857" y="4733"/>
                          <a:pt x="14690504" y="-1397"/>
                          <a:pt x="14893554" y="0"/>
                        </a:cubicBezTo>
                        <a:cubicBezTo>
                          <a:pt x="15096604" y="1397"/>
                          <a:pt x="15413376" y="21740"/>
                          <a:pt x="15677425" y="0"/>
                        </a:cubicBezTo>
                        <a:cubicBezTo>
                          <a:pt x="15677852" y="11636"/>
                          <a:pt x="15677451" y="17883"/>
                          <a:pt x="15677425" y="26416"/>
                        </a:cubicBezTo>
                        <a:cubicBezTo>
                          <a:pt x="15385381" y="22110"/>
                          <a:pt x="15212885" y="27079"/>
                          <a:pt x="14995798" y="26416"/>
                        </a:cubicBezTo>
                        <a:cubicBezTo>
                          <a:pt x="14778711" y="25753"/>
                          <a:pt x="14563224" y="12045"/>
                          <a:pt x="14314171" y="26416"/>
                        </a:cubicBezTo>
                        <a:cubicBezTo>
                          <a:pt x="14065118" y="40787"/>
                          <a:pt x="14093415" y="8205"/>
                          <a:pt x="13946092" y="26416"/>
                        </a:cubicBezTo>
                        <a:cubicBezTo>
                          <a:pt x="13798769" y="44627"/>
                          <a:pt x="13316592" y="22718"/>
                          <a:pt x="13107691" y="26416"/>
                        </a:cubicBezTo>
                        <a:cubicBezTo>
                          <a:pt x="12898790" y="30114"/>
                          <a:pt x="12828618" y="32474"/>
                          <a:pt x="12739612" y="26416"/>
                        </a:cubicBezTo>
                        <a:cubicBezTo>
                          <a:pt x="12650606" y="20358"/>
                          <a:pt x="12218591" y="63801"/>
                          <a:pt x="11901210" y="26416"/>
                        </a:cubicBezTo>
                        <a:cubicBezTo>
                          <a:pt x="11583829" y="-10969"/>
                          <a:pt x="11756190" y="16000"/>
                          <a:pt x="11689906" y="26416"/>
                        </a:cubicBezTo>
                        <a:cubicBezTo>
                          <a:pt x="11623622" y="36832"/>
                          <a:pt x="11036021" y="66416"/>
                          <a:pt x="10851505" y="26416"/>
                        </a:cubicBezTo>
                        <a:cubicBezTo>
                          <a:pt x="10666989" y="-13584"/>
                          <a:pt x="10596513" y="15301"/>
                          <a:pt x="10483426" y="26416"/>
                        </a:cubicBezTo>
                        <a:cubicBezTo>
                          <a:pt x="10370339" y="37531"/>
                          <a:pt x="10375240" y="36340"/>
                          <a:pt x="10272122" y="26416"/>
                        </a:cubicBezTo>
                        <a:cubicBezTo>
                          <a:pt x="10169004" y="16492"/>
                          <a:pt x="10047140" y="36994"/>
                          <a:pt x="9904043" y="26416"/>
                        </a:cubicBezTo>
                        <a:cubicBezTo>
                          <a:pt x="9760946" y="15838"/>
                          <a:pt x="9458805" y="35584"/>
                          <a:pt x="9065641" y="26416"/>
                        </a:cubicBezTo>
                        <a:cubicBezTo>
                          <a:pt x="8672477" y="17248"/>
                          <a:pt x="8880382" y="29860"/>
                          <a:pt x="8697563" y="26416"/>
                        </a:cubicBezTo>
                        <a:cubicBezTo>
                          <a:pt x="8514744" y="22972"/>
                          <a:pt x="8570674" y="19445"/>
                          <a:pt x="8486258" y="26416"/>
                        </a:cubicBezTo>
                        <a:cubicBezTo>
                          <a:pt x="8401843" y="33387"/>
                          <a:pt x="8194671" y="24827"/>
                          <a:pt x="8118180" y="26416"/>
                        </a:cubicBezTo>
                        <a:cubicBezTo>
                          <a:pt x="8041689" y="28005"/>
                          <a:pt x="7715725" y="28822"/>
                          <a:pt x="7593327" y="26416"/>
                        </a:cubicBezTo>
                        <a:cubicBezTo>
                          <a:pt x="7470929" y="24010"/>
                          <a:pt x="7201215" y="27133"/>
                          <a:pt x="6911700" y="26416"/>
                        </a:cubicBezTo>
                        <a:cubicBezTo>
                          <a:pt x="6622185" y="25699"/>
                          <a:pt x="6682090" y="29591"/>
                          <a:pt x="6543621" y="26416"/>
                        </a:cubicBezTo>
                        <a:cubicBezTo>
                          <a:pt x="6405152" y="23241"/>
                          <a:pt x="5987358" y="70618"/>
                          <a:pt x="5548445" y="26416"/>
                        </a:cubicBezTo>
                        <a:cubicBezTo>
                          <a:pt x="5109532" y="-17786"/>
                          <a:pt x="5114899" y="-3261"/>
                          <a:pt x="4866818" y="26416"/>
                        </a:cubicBezTo>
                        <a:cubicBezTo>
                          <a:pt x="4618737" y="56093"/>
                          <a:pt x="4224721" y="3747"/>
                          <a:pt x="3871642" y="26416"/>
                        </a:cubicBezTo>
                        <a:cubicBezTo>
                          <a:pt x="3518563" y="49085"/>
                          <a:pt x="3236209" y="20877"/>
                          <a:pt x="3033241" y="26416"/>
                        </a:cubicBezTo>
                        <a:cubicBezTo>
                          <a:pt x="2830273" y="31955"/>
                          <a:pt x="2740266" y="36411"/>
                          <a:pt x="2508388" y="26416"/>
                        </a:cubicBezTo>
                        <a:cubicBezTo>
                          <a:pt x="2276510" y="16421"/>
                          <a:pt x="1870413" y="16133"/>
                          <a:pt x="1669987" y="26416"/>
                        </a:cubicBezTo>
                        <a:cubicBezTo>
                          <a:pt x="1469561" y="36699"/>
                          <a:pt x="1376474" y="19226"/>
                          <a:pt x="1301908" y="26416"/>
                        </a:cubicBezTo>
                        <a:cubicBezTo>
                          <a:pt x="1227342" y="33606"/>
                          <a:pt x="762220" y="58308"/>
                          <a:pt x="620281" y="26416"/>
                        </a:cubicBezTo>
                        <a:cubicBezTo>
                          <a:pt x="478342" y="-5476"/>
                          <a:pt x="179757" y="10167"/>
                          <a:pt x="0" y="26416"/>
                        </a:cubicBezTo>
                        <a:cubicBezTo>
                          <a:pt x="247" y="14234"/>
                          <a:pt x="-684" y="12015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C6F7B67-F45F-426F-A652-A7D768049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0696" y="2786888"/>
            <a:ext cx="15188744" cy="6591710"/>
          </a:xfrm>
        </p:spPr>
        <p:txBody>
          <a:bodyPr>
            <a:normAutofit/>
          </a:bodyPr>
          <a:lstStyle/>
          <a:p>
            <a:r>
              <a:rPr lang="en-US" sz="2800" dirty="0"/>
              <a:t>The consequence of aging on the functional heterogeneity of BEC </a:t>
            </a:r>
          </a:p>
          <a:p>
            <a:pPr marL="0" indent="0">
              <a:buNone/>
            </a:pPr>
            <a:r>
              <a:rPr lang="en-US" sz="2800" dirty="0">
                <a:sym typeface="Wingdings" pitchFamily="2" charset="2"/>
              </a:rPr>
              <a:t> </a:t>
            </a:r>
            <a:r>
              <a:rPr lang="en-US" sz="2800" dirty="0"/>
              <a:t>A deeper understanding of the pathobiology. </a:t>
            </a:r>
          </a:p>
          <a:p>
            <a:pPr lvl="1"/>
            <a:r>
              <a:rPr lang="en-US" sz="2800" dirty="0"/>
              <a:t>Investigate cognitive effects of neurovascular function, especially endothelial function</a:t>
            </a:r>
          </a:p>
          <a:p>
            <a:r>
              <a:rPr lang="en-SG" sz="2800" dirty="0"/>
              <a:t>Signature of BEC dysfunction (as a consequence of aging) </a:t>
            </a:r>
          </a:p>
          <a:p>
            <a:pPr marL="0" indent="0">
              <a:buNone/>
            </a:pPr>
            <a:r>
              <a:rPr lang="en-SG" sz="2800" dirty="0">
                <a:sym typeface="Wingdings" pitchFamily="2" charset="2"/>
              </a:rPr>
              <a:t></a:t>
            </a:r>
            <a:r>
              <a:rPr lang="en-SG" sz="2800" dirty="0"/>
              <a:t> Reliable biomarkers</a:t>
            </a:r>
          </a:p>
          <a:p>
            <a:pPr lvl="1"/>
            <a:r>
              <a:rPr lang="en-US" sz="2800" dirty="0"/>
              <a:t>Although BBB dysfunction may be an early marker of disease</a:t>
            </a:r>
          </a:p>
          <a:p>
            <a:pPr lvl="2"/>
            <a:r>
              <a:rPr lang="en-US" sz="2800" dirty="0"/>
              <a:t>Contribution of BBB leakage to brain damage need to be validated further to define its role as a biomarker</a:t>
            </a:r>
          </a:p>
          <a:p>
            <a:r>
              <a:rPr lang="en-US" sz="2800" dirty="0"/>
              <a:t>Vascular factors causing cognitive impairments needed to be study more extensive</a:t>
            </a:r>
          </a:p>
          <a:p>
            <a:pPr lvl="1"/>
            <a:r>
              <a:rPr lang="en-SG" sz="2800" dirty="0"/>
              <a:t>Most cognitive impairment in the elderly arises from multiple pathologies of which the vascular component is currently the only treatable and preventable one. </a:t>
            </a:r>
          </a:p>
          <a:p>
            <a:pPr marL="660380" lvl="1" indent="0">
              <a:buNone/>
            </a:pPr>
            <a:r>
              <a:rPr lang="en-SG" sz="1800" dirty="0" err="1">
                <a:latin typeface="Roboto" panose="020F0502020204030204" pitchFamily="34" charset="0"/>
              </a:rPr>
              <a:t>Iadecola</a:t>
            </a:r>
            <a:r>
              <a:rPr lang="en-SG" sz="1800" dirty="0">
                <a:latin typeface="Roboto" panose="020F0502020204030204" pitchFamily="34" charset="0"/>
              </a:rPr>
              <a:t> C, </a:t>
            </a:r>
            <a:r>
              <a:rPr lang="en-SG" sz="1800" dirty="0" err="1">
                <a:latin typeface="Roboto" panose="020F0502020204030204" pitchFamily="34" charset="0"/>
              </a:rPr>
              <a:t>Duering</a:t>
            </a:r>
            <a:r>
              <a:rPr lang="en-SG" sz="1800" dirty="0">
                <a:latin typeface="Roboto" panose="020F0502020204030204" pitchFamily="34" charset="0"/>
              </a:rPr>
              <a:t> M, </a:t>
            </a:r>
            <a:r>
              <a:rPr lang="en-SG" sz="1800" dirty="0" err="1">
                <a:latin typeface="Roboto" panose="020F0502020204030204" pitchFamily="34" charset="0"/>
              </a:rPr>
              <a:t>Hachinski</a:t>
            </a:r>
            <a:r>
              <a:rPr lang="en-SG" sz="1800" dirty="0">
                <a:latin typeface="Roboto" panose="020F0502020204030204" pitchFamily="34" charset="0"/>
              </a:rPr>
              <a:t> V, </a:t>
            </a:r>
            <a:r>
              <a:rPr lang="en-SG" sz="1800" dirty="0" err="1">
                <a:latin typeface="Roboto" panose="020F0502020204030204" pitchFamily="34" charset="0"/>
              </a:rPr>
              <a:t>Joutel</a:t>
            </a:r>
            <a:r>
              <a:rPr lang="en-SG" sz="1800" dirty="0">
                <a:latin typeface="Roboto" panose="020F0502020204030204" pitchFamily="34" charset="0"/>
              </a:rPr>
              <a:t> A, Pendlebury ST, Schneider JA, </a:t>
            </a:r>
            <a:r>
              <a:rPr lang="en-SG" sz="1800" dirty="0" err="1">
                <a:latin typeface="Roboto" panose="020F0502020204030204" pitchFamily="34" charset="0"/>
              </a:rPr>
              <a:t>Dichgans</a:t>
            </a:r>
            <a:r>
              <a:rPr lang="en-SG" sz="1800" dirty="0">
                <a:latin typeface="Roboto" panose="020F0502020204030204" pitchFamily="34" charset="0"/>
              </a:rPr>
              <a:t> M. Vascular Cognitive Impairment and Dementia: JACC Scientific Expert Panel. J Am Coll </a:t>
            </a:r>
            <a:r>
              <a:rPr lang="en-SG" sz="1800" dirty="0" err="1">
                <a:latin typeface="Roboto" panose="020F0502020204030204" pitchFamily="34" charset="0"/>
              </a:rPr>
              <a:t>Cardiol</a:t>
            </a:r>
            <a:r>
              <a:rPr lang="en-SG" sz="1800" dirty="0">
                <a:latin typeface="Roboto" panose="020F0502020204030204" pitchFamily="34" charset="0"/>
              </a:rPr>
              <a:t>. 2019 Jul 2;73(25):3326-3344. </a:t>
            </a:r>
            <a:r>
              <a:rPr lang="en-SG" sz="1800" dirty="0" err="1">
                <a:latin typeface="Roboto" panose="020F0502020204030204" pitchFamily="34" charset="0"/>
              </a:rPr>
              <a:t>doi</a:t>
            </a:r>
            <a:r>
              <a:rPr lang="en-SG" sz="1800" dirty="0">
                <a:latin typeface="Roboto" panose="020F0502020204030204" pitchFamily="34" charset="0"/>
              </a:rPr>
              <a:t>: 10.1016/j.jacc.2019.04.034. PMID: 31248555; PMCID: PMC6719789.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22134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omputer Generated Lights">
            <a:extLst>
              <a:ext uri="{FF2B5EF4-FFF2-40B4-BE49-F238E27FC236}">
                <a16:creationId xmlns:a16="http://schemas.microsoft.com/office/drawing/2014/main" id="{2D3C0984-04CE-81DD-726E-B4DD091F95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992" r="-1" b="11992"/>
          <a:stretch/>
        </p:blipFill>
        <p:spPr>
          <a:xfrm>
            <a:off x="20" y="10"/>
            <a:ext cx="17610117" cy="9905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73B5CCF-320A-47A3-8AD3-BAD73B704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dirty="0">
                <a:solidFill>
                  <a:srgbClr val="FFFFFF"/>
                </a:solidFill>
              </a:rPr>
              <a:t>Single-cell RNA sequencing analysis on mouse cortex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5EBC7-DDCC-4EDE-89CB-86F48F8532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Open-source data/ Paper</a:t>
            </a:r>
          </a:p>
          <a:p>
            <a:pPr marL="4953" lvl="1" indent="0">
              <a:buNone/>
            </a:pPr>
            <a:r>
              <a:rPr lang="en-SG" sz="24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Tabula </a:t>
            </a:r>
            <a:r>
              <a:rPr lang="en-SG" sz="2400" i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Muris</a:t>
            </a:r>
            <a:r>
              <a:rPr lang="en-SG" sz="24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2400" i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Senis</a:t>
            </a:r>
            <a:r>
              <a:rPr lang="en-SG" sz="2400" i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lang="en-SG" sz="2400" i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953" lvl="1" indent="0">
              <a:buNone/>
            </a:pP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single-cell transcriptomic atlas characterizes ageing tissues in the mouse 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(2020)</a:t>
            </a:r>
          </a:p>
          <a:p>
            <a:pPr marL="4953" lvl="1" indent="0">
              <a:buNone/>
            </a:pP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 organs (many sub-tissues). The brain was dissected into cerebellum, cortex, hippocampus and striatum 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process separately</a:t>
            </a:r>
            <a:endParaRPr lang="en-SG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SG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Animal subjects</a:t>
            </a:r>
          </a:p>
          <a:p>
            <a:pPr marL="0" indent="0">
              <a:buNone/>
            </a:pP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Male</a:t>
            </a:r>
            <a:r>
              <a:rPr lang="vi-V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and female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mice of </a:t>
            </a:r>
            <a:r>
              <a:rPr lang="vi-V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age groups</a:t>
            </a:r>
          </a:p>
          <a:p>
            <a:pPr marL="0" indent="0">
              <a:buNone/>
            </a:pPr>
            <a:r>
              <a:rPr lang="vi-V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3-mo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nth</a:t>
            </a:r>
            <a:r>
              <a:rPr lang="vi-V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vi-VN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male, 1 female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18-month: 2 male, 2 female	24-month: 1 male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Cortex only</a:t>
            </a:r>
          </a:p>
          <a:p>
            <a:pPr marL="0" indent="0">
              <a:buNone/>
            </a:pPr>
            <a:endParaRPr lang="en-US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Single-cell RNA-</a:t>
            </a:r>
            <a:r>
              <a:rPr lang="en-SG" sz="24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</a:t>
            </a:r>
            <a:r>
              <a:rPr lang="en-SG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dataset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22,966 genes x 2,767 cells</a:t>
            </a:r>
          </a:p>
          <a:p>
            <a:endParaRPr lang="en-SG" sz="2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02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E38521-D5E2-2246-9C1C-1C4EE15E5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424" y="2442106"/>
            <a:ext cx="15751289" cy="555233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3476F39-5D3B-39CA-9B30-0E136700F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97" y="527404"/>
            <a:ext cx="15188744" cy="1914702"/>
          </a:xfrm>
        </p:spPr>
        <p:txBody>
          <a:bodyPr>
            <a:normAutofit/>
          </a:bodyPr>
          <a:lstStyle/>
          <a:p>
            <a:r>
              <a:rPr lang="en-SG" dirty="0" err="1"/>
              <a:t>scRNAseq</a:t>
            </a:r>
            <a:r>
              <a:rPr lang="en-SG" dirty="0"/>
              <a:t> analysis with R</a:t>
            </a:r>
          </a:p>
        </p:txBody>
      </p:sp>
    </p:spTree>
    <p:extLst>
      <p:ext uri="{BB962C8B-B14F-4D97-AF65-F5344CB8AC3E}">
        <p14:creationId xmlns:p14="http://schemas.microsoft.com/office/powerpoint/2010/main" val="262112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CC6F-69BF-FB05-BF75-B4F6CFB12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0697" y="527404"/>
            <a:ext cx="5964192" cy="1914702"/>
          </a:xfrm>
        </p:spPr>
        <p:txBody>
          <a:bodyPr/>
          <a:lstStyle/>
          <a:p>
            <a:r>
              <a:rPr lang="en-US" dirty="0"/>
              <a:t>Quality control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6BF3D8-3727-AC55-83CF-7A8CF285BD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646" y="15508"/>
            <a:ext cx="9890492" cy="9890492"/>
          </a:xfrm>
        </p:spPr>
      </p:pic>
    </p:spTree>
    <p:extLst>
      <p:ext uri="{BB962C8B-B14F-4D97-AF65-F5344CB8AC3E}">
        <p14:creationId xmlns:p14="http://schemas.microsoft.com/office/powerpoint/2010/main" val="10750456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2C0FA-644E-AA3B-F36D-A4B1664ED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control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7045A361-870D-9C99-C018-985C9036A3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958342"/>
              </p:ext>
            </p:extLst>
          </p:nvPr>
        </p:nvGraphicFramePr>
        <p:xfrm>
          <a:off x="1211263" y="2636838"/>
          <a:ext cx="15187612" cy="62849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64548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EC597-4607-7905-E842-B35F28B6E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04B1A1-EEFB-60B3-FABC-7DD0C8CB6E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3987" y="2442106"/>
            <a:ext cx="10362163" cy="7401545"/>
          </a:xfrm>
        </p:spPr>
      </p:pic>
    </p:spTree>
    <p:extLst>
      <p:ext uri="{BB962C8B-B14F-4D97-AF65-F5344CB8AC3E}">
        <p14:creationId xmlns:p14="http://schemas.microsoft.com/office/powerpoint/2010/main" val="104781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17792</TotalTime>
  <Words>786</Words>
  <Application>Microsoft Macintosh PowerPoint</Application>
  <PresentationFormat>Custom</PresentationFormat>
  <Paragraphs>141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Calibri</vt:lpstr>
      <vt:lpstr>Calibri Light</vt:lpstr>
      <vt:lpstr>Courier New</vt:lpstr>
      <vt:lpstr>Roboto</vt:lpstr>
      <vt:lpstr>Times New Roman</vt:lpstr>
      <vt:lpstr>Office Theme</vt:lpstr>
      <vt:lpstr>Exploring the effects of aging on brain endothelial cells</vt:lpstr>
      <vt:lpstr>Aging: A major risk factor for vascular dementia (VaD)</vt:lpstr>
      <vt:lpstr>What are the known effects of aging on brain endothelial cells (BEC)</vt:lpstr>
      <vt:lpstr>Research gap/ questions</vt:lpstr>
      <vt:lpstr>Single-cell RNA sequencing analysis on mouse cortex dataset</vt:lpstr>
      <vt:lpstr>scRNAseq analysis with R</vt:lpstr>
      <vt:lpstr>Quality control</vt:lpstr>
      <vt:lpstr>Quality control</vt:lpstr>
      <vt:lpstr>Clustering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#NGUYEN LE UYEN NHI#</dc:creator>
  <cp:lastModifiedBy>#NGUYEN LE UYEN NHI#</cp:lastModifiedBy>
  <cp:revision>15</cp:revision>
  <dcterms:created xsi:type="dcterms:W3CDTF">2022-06-29T13:14:29Z</dcterms:created>
  <dcterms:modified xsi:type="dcterms:W3CDTF">2023-03-27T05:14:20Z</dcterms:modified>
</cp:coreProperties>
</file>

<file path=docProps/thumbnail.jpeg>
</file>